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259" r:id="rId5"/>
    <p:sldId id="260" r:id="rId6"/>
    <p:sldId id="261" r:id="rId7"/>
    <p:sldId id="262" r:id="rId8"/>
    <p:sldId id="264" r:id="rId9"/>
    <p:sldId id="265" r:id="rId10"/>
    <p:sldId id="270"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D47"/>
    <a:srgbClr val="4FB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BCEB6-DF43-4011-BE4D-2B26CEF2CB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37373E65-D44D-4282-B3B2-862F61FC4E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5E51BDAA-DEBC-4E9B-AADF-F40DEA0569F2}"/>
              </a:ext>
            </a:extLst>
          </p:cNvPr>
          <p:cNvSpPr>
            <a:spLocks noGrp="1"/>
          </p:cNvSpPr>
          <p:nvPr>
            <p:ph type="dt" sz="half" idx="10"/>
          </p:nvPr>
        </p:nvSpPr>
        <p:spPr/>
        <p:txBody>
          <a:bodyPr/>
          <a:lstStyle/>
          <a:p>
            <a:fld id="{4DEC756F-F426-4265-8B28-29C76D053963}" type="datetimeFigureOut">
              <a:rPr lang="en-IN" smtClean="0"/>
              <a:t>21-03-2022</a:t>
            </a:fld>
            <a:endParaRPr lang="en-IN"/>
          </a:p>
        </p:txBody>
      </p:sp>
      <p:sp>
        <p:nvSpPr>
          <p:cNvPr id="5" name="Footer Placeholder 4">
            <a:extLst>
              <a:ext uri="{FF2B5EF4-FFF2-40B4-BE49-F238E27FC236}">
                <a16:creationId xmlns:a16="http://schemas.microsoft.com/office/drawing/2014/main" xmlns="" id="{1101B61E-4018-4436-8C98-99028B875EF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2B57BEC-6F9E-41BE-98EB-6C8A92629E31}"/>
              </a:ext>
            </a:extLst>
          </p:cNvPr>
          <p:cNvSpPr>
            <a:spLocks noGrp="1"/>
          </p:cNvSpPr>
          <p:nvPr>
            <p:ph type="sldNum" sz="quarter" idx="12"/>
          </p:nvPr>
        </p:nvSpPr>
        <p:spPr/>
        <p:txBody>
          <a:bodyPr/>
          <a:lstStyle/>
          <a:p>
            <a:fld id="{479B1D64-2655-4B70-B05D-C7A063D4249A}" type="slidenum">
              <a:rPr lang="en-IN" smtClean="0"/>
              <a:t>‹#›</a:t>
            </a:fld>
            <a:endParaRPr lang="en-IN"/>
          </a:p>
        </p:txBody>
      </p:sp>
    </p:spTree>
    <p:extLst>
      <p:ext uri="{BB962C8B-B14F-4D97-AF65-F5344CB8AC3E}">
        <p14:creationId xmlns:p14="http://schemas.microsoft.com/office/powerpoint/2010/main" val="132271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423E05-BB3D-437B-A26F-C74262D40D4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2C729F-89F8-4FB8-B0B0-EF2D5710EE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F605A69-6FB2-4EF7-87E7-055A49FB5F47}"/>
              </a:ext>
            </a:extLst>
          </p:cNvPr>
          <p:cNvSpPr>
            <a:spLocks noGrp="1"/>
          </p:cNvSpPr>
          <p:nvPr>
            <p:ph type="dt" sz="half" idx="10"/>
          </p:nvPr>
        </p:nvSpPr>
        <p:spPr/>
        <p:txBody>
          <a:bodyPr/>
          <a:lstStyle/>
          <a:p>
            <a:fld id="{4DEC756F-F426-4265-8B28-29C76D053963}" type="datetimeFigureOut">
              <a:rPr lang="en-IN" smtClean="0"/>
              <a:t>21-03-2022</a:t>
            </a:fld>
            <a:endParaRPr lang="en-IN"/>
          </a:p>
        </p:txBody>
      </p:sp>
      <p:sp>
        <p:nvSpPr>
          <p:cNvPr id="5" name="Footer Placeholder 4">
            <a:extLst>
              <a:ext uri="{FF2B5EF4-FFF2-40B4-BE49-F238E27FC236}">
                <a16:creationId xmlns:a16="http://schemas.microsoft.com/office/drawing/2014/main" xmlns="" id="{1244BE1F-C66C-40CF-867D-C7B89A8DA25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19F63299-DBA7-4C9C-AFDF-BFED1CFF148C}"/>
              </a:ext>
            </a:extLst>
          </p:cNvPr>
          <p:cNvSpPr>
            <a:spLocks noGrp="1"/>
          </p:cNvSpPr>
          <p:nvPr>
            <p:ph type="sldNum" sz="quarter" idx="12"/>
          </p:nvPr>
        </p:nvSpPr>
        <p:spPr/>
        <p:txBody>
          <a:bodyPr/>
          <a:lstStyle/>
          <a:p>
            <a:fld id="{479B1D64-2655-4B70-B05D-C7A063D4249A}" type="slidenum">
              <a:rPr lang="en-IN" smtClean="0"/>
              <a:t>‹#›</a:t>
            </a:fld>
            <a:endParaRPr lang="en-IN"/>
          </a:p>
        </p:txBody>
      </p:sp>
    </p:spTree>
    <p:extLst>
      <p:ext uri="{BB962C8B-B14F-4D97-AF65-F5344CB8AC3E}">
        <p14:creationId xmlns:p14="http://schemas.microsoft.com/office/powerpoint/2010/main" val="130668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E8AD2CE-2E60-42E5-AB73-6BC79F9043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7BC5EC35-58DC-4FEC-8A23-31BF7ED7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1C45FF1-AA5B-4E27-B592-1A47A308B5F3}"/>
              </a:ext>
            </a:extLst>
          </p:cNvPr>
          <p:cNvSpPr>
            <a:spLocks noGrp="1"/>
          </p:cNvSpPr>
          <p:nvPr>
            <p:ph type="dt" sz="half" idx="10"/>
          </p:nvPr>
        </p:nvSpPr>
        <p:spPr/>
        <p:txBody>
          <a:bodyPr/>
          <a:lstStyle/>
          <a:p>
            <a:fld id="{4DEC756F-F426-4265-8B28-29C76D053963}" type="datetimeFigureOut">
              <a:rPr lang="en-IN" smtClean="0"/>
              <a:t>21-03-2022</a:t>
            </a:fld>
            <a:endParaRPr lang="en-IN"/>
          </a:p>
        </p:txBody>
      </p:sp>
      <p:sp>
        <p:nvSpPr>
          <p:cNvPr id="5" name="Footer Placeholder 4">
            <a:extLst>
              <a:ext uri="{FF2B5EF4-FFF2-40B4-BE49-F238E27FC236}">
                <a16:creationId xmlns:a16="http://schemas.microsoft.com/office/drawing/2014/main" xmlns="" id="{370261DD-3C80-40DB-A07F-5BD7EF69B55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5A8D325-B12B-4744-84E8-215B9539E0D6}"/>
              </a:ext>
            </a:extLst>
          </p:cNvPr>
          <p:cNvSpPr>
            <a:spLocks noGrp="1"/>
          </p:cNvSpPr>
          <p:nvPr>
            <p:ph type="sldNum" sz="quarter" idx="12"/>
          </p:nvPr>
        </p:nvSpPr>
        <p:spPr/>
        <p:txBody>
          <a:bodyPr/>
          <a:lstStyle/>
          <a:p>
            <a:fld id="{479B1D64-2655-4B70-B05D-C7A063D4249A}" type="slidenum">
              <a:rPr lang="en-IN" smtClean="0"/>
              <a:t>‹#›</a:t>
            </a:fld>
            <a:endParaRPr lang="en-IN"/>
          </a:p>
        </p:txBody>
      </p:sp>
    </p:spTree>
    <p:extLst>
      <p:ext uri="{BB962C8B-B14F-4D97-AF65-F5344CB8AC3E}">
        <p14:creationId xmlns:p14="http://schemas.microsoft.com/office/powerpoint/2010/main" val="167020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9541F-B044-451C-867C-1C927CEA2AC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6FA29D78-FCF6-433A-AB5E-553F6A95A2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A7DC27D-6A14-4211-B4DE-C791560B1255}"/>
              </a:ext>
            </a:extLst>
          </p:cNvPr>
          <p:cNvSpPr>
            <a:spLocks noGrp="1"/>
          </p:cNvSpPr>
          <p:nvPr>
            <p:ph type="dt" sz="half" idx="10"/>
          </p:nvPr>
        </p:nvSpPr>
        <p:spPr/>
        <p:txBody>
          <a:bodyPr/>
          <a:lstStyle/>
          <a:p>
            <a:fld id="{4DEC756F-F426-4265-8B28-29C76D053963}" type="datetimeFigureOut">
              <a:rPr lang="en-IN" smtClean="0"/>
              <a:t>21-03-2022</a:t>
            </a:fld>
            <a:endParaRPr lang="en-IN"/>
          </a:p>
        </p:txBody>
      </p:sp>
      <p:sp>
        <p:nvSpPr>
          <p:cNvPr id="5" name="Footer Placeholder 4">
            <a:extLst>
              <a:ext uri="{FF2B5EF4-FFF2-40B4-BE49-F238E27FC236}">
                <a16:creationId xmlns:a16="http://schemas.microsoft.com/office/drawing/2014/main" xmlns="" id="{DEA8228E-8609-4CCE-9BCB-788EC0BB912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952281B-C486-46CB-84B4-F1515D891A13}"/>
              </a:ext>
            </a:extLst>
          </p:cNvPr>
          <p:cNvSpPr>
            <a:spLocks noGrp="1"/>
          </p:cNvSpPr>
          <p:nvPr>
            <p:ph type="sldNum" sz="quarter" idx="12"/>
          </p:nvPr>
        </p:nvSpPr>
        <p:spPr/>
        <p:txBody>
          <a:bodyPr/>
          <a:lstStyle/>
          <a:p>
            <a:fld id="{479B1D64-2655-4B70-B05D-C7A063D4249A}" type="slidenum">
              <a:rPr lang="en-IN" smtClean="0"/>
              <a:t>‹#›</a:t>
            </a:fld>
            <a:endParaRPr lang="en-IN"/>
          </a:p>
        </p:txBody>
      </p:sp>
    </p:spTree>
    <p:extLst>
      <p:ext uri="{BB962C8B-B14F-4D97-AF65-F5344CB8AC3E}">
        <p14:creationId xmlns:p14="http://schemas.microsoft.com/office/powerpoint/2010/main" val="10190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9E091-C372-4628-9F20-70C2CF1CC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E55E8BD-51CA-45FD-A9AB-A14E31E6B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D0598CE-ABE2-4FC8-B0FC-4E196382D808}"/>
              </a:ext>
            </a:extLst>
          </p:cNvPr>
          <p:cNvSpPr>
            <a:spLocks noGrp="1"/>
          </p:cNvSpPr>
          <p:nvPr>
            <p:ph type="dt" sz="half" idx="10"/>
          </p:nvPr>
        </p:nvSpPr>
        <p:spPr/>
        <p:txBody>
          <a:bodyPr/>
          <a:lstStyle/>
          <a:p>
            <a:fld id="{4DEC756F-F426-4265-8B28-29C76D053963}" type="datetimeFigureOut">
              <a:rPr lang="en-IN" smtClean="0"/>
              <a:t>21-03-2022</a:t>
            </a:fld>
            <a:endParaRPr lang="en-IN"/>
          </a:p>
        </p:txBody>
      </p:sp>
      <p:sp>
        <p:nvSpPr>
          <p:cNvPr id="5" name="Footer Placeholder 4">
            <a:extLst>
              <a:ext uri="{FF2B5EF4-FFF2-40B4-BE49-F238E27FC236}">
                <a16:creationId xmlns:a16="http://schemas.microsoft.com/office/drawing/2014/main" xmlns="" id="{461070E4-4ACC-4836-BCDB-F6F8866E876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6724F81-E718-4005-8BDA-4547165BE709}"/>
              </a:ext>
            </a:extLst>
          </p:cNvPr>
          <p:cNvSpPr>
            <a:spLocks noGrp="1"/>
          </p:cNvSpPr>
          <p:nvPr>
            <p:ph type="sldNum" sz="quarter" idx="12"/>
          </p:nvPr>
        </p:nvSpPr>
        <p:spPr/>
        <p:txBody>
          <a:bodyPr/>
          <a:lstStyle/>
          <a:p>
            <a:fld id="{479B1D64-2655-4B70-B05D-C7A063D4249A}" type="slidenum">
              <a:rPr lang="en-IN" smtClean="0"/>
              <a:t>‹#›</a:t>
            </a:fld>
            <a:endParaRPr lang="en-IN"/>
          </a:p>
        </p:txBody>
      </p:sp>
    </p:spTree>
    <p:extLst>
      <p:ext uri="{BB962C8B-B14F-4D97-AF65-F5344CB8AC3E}">
        <p14:creationId xmlns:p14="http://schemas.microsoft.com/office/powerpoint/2010/main" val="219439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B158ED-02C2-474F-AF9E-972E44B014E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08882AF-0031-4819-B18D-EBC9CCD311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835F5940-AD53-4EC2-A035-53339385F0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3281E9A2-AC80-42A1-BDDF-B79A650AC752}"/>
              </a:ext>
            </a:extLst>
          </p:cNvPr>
          <p:cNvSpPr>
            <a:spLocks noGrp="1"/>
          </p:cNvSpPr>
          <p:nvPr>
            <p:ph type="dt" sz="half" idx="10"/>
          </p:nvPr>
        </p:nvSpPr>
        <p:spPr/>
        <p:txBody>
          <a:bodyPr/>
          <a:lstStyle/>
          <a:p>
            <a:fld id="{4DEC756F-F426-4265-8B28-29C76D053963}" type="datetimeFigureOut">
              <a:rPr lang="en-IN" smtClean="0"/>
              <a:t>21-03-2022</a:t>
            </a:fld>
            <a:endParaRPr lang="en-IN"/>
          </a:p>
        </p:txBody>
      </p:sp>
      <p:sp>
        <p:nvSpPr>
          <p:cNvPr id="6" name="Footer Placeholder 5">
            <a:extLst>
              <a:ext uri="{FF2B5EF4-FFF2-40B4-BE49-F238E27FC236}">
                <a16:creationId xmlns:a16="http://schemas.microsoft.com/office/drawing/2014/main" xmlns="" id="{85CB0656-4744-4A91-8A1B-6AFE8D797C9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0448CF67-57C8-4F4F-BEB3-5C11FBFF0DBD}"/>
              </a:ext>
            </a:extLst>
          </p:cNvPr>
          <p:cNvSpPr>
            <a:spLocks noGrp="1"/>
          </p:cNvSpPr>
          <p:nvPr>
            <p:ph type="sldNum" sz="quarter" idx="12"/>
          </p:nvPr>
        </p:nvSpPr>
        <p:spPr/>
        <p:txBody>
          <a:bodyPr/>
          <a:lstStyle/>
          <a:p>
            <a:fld id="{479B1D64-2655-4B70-B05D-C7A063D4249A}" type="slidenum">
              <a:rPr lang="en-IN" smtClean="0"/>
              <a:t>‹#›</a:t>
            </a:fld>
            <a:endParaRPr lang="en-IN"/>
          </a:p>
        </p:txBody>
      </p:sp>
    </p:spTree>
    <p:extLst>
      <p:ext uri="{BB962C8B-B14F-4D97-AF65-F5344CB8AC3E}">
        <p14:creationId xmlns:p14="http://schemas.microsoft.com/office/powerpoint/2010/main" val="1170392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2AEC8D-FCF9-43A6-9814-4787B2A6E44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FBBD52-AED9-44EC-909F-685F02A86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FC48288-EED8-41B7-9ECF-0C20D6BD14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4878A611-D885-4C2B-8B6B-F6E966276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CF26157-FD96-4417-AF26-647528BB77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4BCD4F3B-6583-40DD-BB57-45D2DDA71F54}"/>
              </a:ext>
            </a:extLst>
          </p:cNvPr>
          <p:cNvSpPr>
            <a:spLocks noGrp="1"/>
          </p:cNvSpPr>
          <p:nvPr>
            <p:ph type="dt" sz="half" idx="10"/>
          </p:nvPr>
        </p:nvSpPr>
        <p:spPr/>
        <p:txBody>
          <a:bodyPr/>
          <a:lstStyle/>
          <a:p>
            <a:fld id="{4DEC756F-F426-4265-8B28-29C76D053963}" type="datetimeFigureOut">
              <a:rPr lang="en-IN" smtClean="0"/>
              <a:t>21-03-2022</a:t>
            </a:fld>
            <a:endParaRPr lang="en-IN"/>
          </a:p>
        </p:txBody>
      </p:sp>
      <p:sp>
        <p:nvSpPr>
          <p:cNvPr id="8" name="Footer Placeholder 7">
            <a:extLst>
              <a:ext uri="{FF2B5EF4-FFF2-40B4-BE49-F238E27FC236}">
                <a16:creationId xmlns:a16="http://schemas.microsoft.com/office/drawing/2014/main" xmlns="" id="{20D31606-FD87-4F5E-BF14-CE87F647831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AD1D5DCE-4DB3-4D51-8FD8-508D081C303E}"/>
              </a:ext>
            </a:extLst>
          </p:cNvPr>
          <p:cNvSpPr>
            <a:spLocks noGrp="1"/>
          </p:cNvSpPr>
          <p:nvPr>
            <p:ph type="sldNum" sz="quarter" idx="12"/>
          </p:nvPr>
        </p:nvSpPr>
        <p:spPr/>
        <p:txBody>
          <a:bodyPr/>
          <a:lstStyle/>
          <a:p>
            <a:fld id="{479B1D64-2655-4B70-B05D-C7A063D4249A}" type="slidenum">
              <a:rPr lang="en-IN" smtClean="0"/>
              <a:t>‹#›</a:t>
            </a:fld>
            <a:endParaRPr lang="en-IN"/>
          </a:p>
        </p:txBody>
      </p:sp>
    </p:spTree>
    <p:extLst>
      <p:ext uri="{BB962C8B-B14F-4D97-AF65-F5344CB8AC3E}">
        <p14:creationId xmlns:p14="http://schemas.microsoft.com/office/powerpoint/2010/main" val="297119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08CE5-4042-4969-8164-F22A4915210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A33A5EFD-5530-4306-B1E7-0D1EEE4CABB5}"/>
              </a:ext>
            </a:extLst>
          </p:cNvPr>
          <p:cNvSpPr>
            <a:spLocks noGrp="1"/>
          </p:cNvSpPr>
          <p:nvPr>
            <p:ph type="dt" sz="half" idx="10"/>
          </p:nvPr>
        </p:nvSpPr>
        <p:spPr/>
        <p:txBody>
          <a:bodyPr/>
          <a:lstStyle/>
          <a:p>
            <a:fld id="{4DEC756F-F426-4265-8B28-29C76D053963}" type="datetimeFigureOut">
              <a:rPr lang="en-IN" smtClean="0"/>
              <a:t>21-03-2022</a:t>
            </a:fld>
            <a:endParaRPr lang="en-IN"/>
          </a:p>
        </p:txBody>
      </p:sp>
      <p:sp>
        <p:nvSpPr>
          <p:cNvPr id="4" name="Footer Placeholder 3">
            <a:extLst>
              <a:ext uri="{FF2B5EF4-FFF2-40B4-BE49-F238E27FC236}">
                <a16:creationId xmlns:a16="http://schemas.microsoft.com/office/drawing/2014/main" xmlns="" id="{3E403F54-6E4E-4EBA-992C-1B419D75575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1008B4EE-D1A0-4B59-BF2F-E081849556D2}"/>
              </a:ext>
            </a:extLst>
          </p:cNvPr>
          <p:cNvSpPr>
            <a:spLocks noGrp="1"/>
          </p:cNvSpPr>
          <p:nvPr>
            <p:ph type="sldNum" sz="quarter" idx="12"/>
          </p:nvPr>
        </p:nvSpPr>
        <p:spPr/>
        <p:txBody>
          <a:bodyPr/>
          <a:lstStyle/>
          <a:p>
            <a:fld id="{479B1D64-2655-4B70-B05D-C7A063D4249A}" type="slidenum">
              <a:rPr lang="en-IN" smtClean="0"/>
              <a:t>‹#›</a:t>
            </a:fld>
            <a:endParaRPr lang="en-IN"/>
          </a:p>
        </p:txBody>
      </p:sp>
    </p:spTree>
    <p:extLst>
      <p:ext uri="{BB962C8B-B14F-4D97-AF65-F5344CB8AC3E}">
        <p14:creationId xmlns:p14="http://schemas.microsoft.com/office/powerpoint/2010/main" val="243566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0F7A7CE-CCEE-4991-B693-37D2D4DDE1B4}"/>
              </a:ext>
            </a:extLst>
          </p:cNvPr>
          <p:cNvSpPr>
            <a:spLocks noGrp="1"/>
          </p:cNvSpPr>
          <p:nvPr>
            <p:ph type="dt" sz="half" idx="10"/>
          </p:nvPr>
        </p:nvSpPr>
        <p:spPr/>
        <p:txBody>
          <a:bodyPr/>
          <a:lstStyle/>
          <a:p>
            <a:fld id="{4DEC756F-F426-4265-8B28-29C76D053963}" type="datetimeFigureOut">
              <a:rPr lang="en-IN" smtClean="0"/>
              <a:t>21-03-2022</a:t>
            </a:fld>
            <a:endParaRPr lang="en-IN"/>
          </a:p>
        </p:txBody>
      </p:sp>
      <p:sp>
        <p:nvSpPr>
          <p:cNvPr id="3" name="Footer Placeholder 2">
            <a:extLst>
              <a:ext uri="{FF2B5EF4-FFF2-40B4-BE49-F238E27FC236}">
                <a16:creationId xmlns:a16="http://schemas.microsoft.com/office/drawing/2014/main" xmlns="" id="{E5251273-7D79-4716-BE4B-583AD7B244D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B0AEC661-A8C2-43B8-A34B-054071C63900}"/>
              </a:ext>
            </a:extLst>
          </p:cNvPr>
          <p:cNvSpPr>
            <a:spLocks noGrp="1"/>
          </p:cNvSpPr>
          <p:nvPr>
            <p:ph type="sldNum" sz="quarter" idx="12"/>
          </p:nvPr>
        </p:nvSpPr>
        <p:spPr/>
        <p:txBody>
          <a:bodyPr/>
          <a:lstStyle/>
          <a:p>
            <a:fld id="{479B1D64-2655-4B70-B05D-C7A063D4249A}" type="slidenum">
              <a:rPr lang="en-IN" smtClean="0"/>
              <a:t>‹#›</a:t>
            </a:fld>
            <a:endParaRPr lang="en-IN"/>
          </a:p>
        </p:txBody>
      </p:sp>
    </p:spTree>
    <p:extLst>
      <p:ext uri="{BB962C8B-B14F-4D97-AF65-F5344CB8AC3E}">
        <p14:creationId xmlns:p14="http://schemas.microsoft.com/office/powerpoint/2010/main" val="4167810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1524E-FD8B-4D01-858E-E251444A36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F4835866-0E5F-4EAB-A102-E17C38F9CA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C6F66377-3339-4FAC-A7AA-109CB5CA5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16AC191-7DE1-4572-ADD3-D7F4F414EA96}"/>
              </a:ext>
            </a:extLst>
          </p:cNvPr>
          <p:cNvSpPr>
            <a:spLocks noGrp="1"/>
          </p:cNvSpPr>
          <p:nvPr>
            <p:ph type="dt" sz="half" idx="10"/>
          </p:nvPr>
        </p:nvSpPr>
        <p:spPr/>
        <p:txBody>
          <a:bodyPr/>
          <a:lstStyle/>
          <a:p>
            <a:fld id="{4DEC756F-F426-4265-8B28-29C76D053963}" type="datetimeFigureOut">
              <a:rPr lang="en-IN" smtClean="0"/>
              <a:t>21-03-2022</a:t>
            </a:fld>
            <a:endParaRPr lang="en-IN"/>
          </a:p>
        </p:txBody>
      </p:sp>
      <p:sp>
        <p:nvSpPr>
          <p:cNvPr id="6" name="Footer Placeholder 5">
            <a:extLst>
              <a:ext uri="{FF2B5EF4-FFF2-40B4-BE49-F238E27FC236}">
                <a16:creationId xmlns:a16="http://schemas.microsoft.com/office/drawing/2014/main" xmlns="" id="{0BD3506A-D26A-43B0-A461-3C77AD773B1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20B41425-97C6-4045-B1EE-1D6FB75A958D}"/>
              </a:ext>
            </a:extLst>
          </p:cNvPr>
          <p:cNvSpPr>
            <a:spLocks noGrp="1"/>
          </p:cNvSpPr>
          <p:nvPr>
            <p:ph type="sldNum" sz="quarter" idx="12"/>
          </p:nvPr>
        </p:nvSpPr>
        <p:spPr/>
        <p:txBody>
          <a:bodyPr/>
          <a:lstStyle/>
          <a:p>
            <a:fld id="{479B1D64-2655-4B70-B05D-C7A063D4249A}" type="slidenum">
              <a:rPr lang="en-IN" smtClean="0"/>
              <a:t>‹#›</a:t>
            </a:fld>
            <a:endParaRPr lang="en-IN"/>
          </a:p>
        </p:txBody>
      </p:sp>
    </p:spTree>
    <p:extLst>
      <p:ext uri="{BB962C8B-B14F-4D97-AF65-F5344CB8AC3E}">
        <p14:creationId xmlns:p14="http://schemas.microsoft.com/office/powerpoint/2010/main" val="414074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1D4B9A-DA8B-43C0-A3DC-7244DB06A3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A14C8B05-D0CA-49B9-BC72-B59013DA7B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56D968C0-43D7-4B76-990D-BFB320FC0B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BEDE2AD-7EB7-432C-8A2A-8B99270738A2}"/>
              </a:ext>
            </a:extLst>
          </p:cNvPr>
          <p:cNvSpPr>
            <a:spLocks noGrp="1"/>
          </p:cNvSpPr>
          <p:nvPr>
            <p:ph type="dt" sz="half" idx="10"/>
          </p:nvPr>
        </p:nvSpPr>
        <p:spPr/>
        <p:txBody>
          <a:bodyPr/>
          <a:lstStyle/>
          <a:p>
            <a:fld id="{4DEC756F-F426-4265-8B28-29C76D053963}" type="datetimeFigureOut">
              <a:rPr lang="en-IN" smtClean="0"/>
              <a:t>21-03-2022</a:t>
            </a:fld>
            <a:endParaRPr lang="en-IN"/>
          </a:p>
        </p:txBody>
      </p:sp>
      <p:sp>
        <p:nvSpPr>
          <p:cNvPr id="6" name="Footer Placeholder 5">
            <a:extLst>
              <a:ext uri="{FF2B5EF4-FFF2-40B4-BE49-F238E27FC236}">
                <a16:creationId xmlns:a16="http://schemas.microsoft.com/office/drawing/2014/main" xmlns="" id="{251B0B3C-7C3F-4175-8FBA-A6BBA396DD7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885F6F4D-5120-4380-9B2D-7F265D0B0BD6}"/>
              </a:ext>
            </a:extLst>
          </p:cNvPr>
          <p:cNvSpPr>
            <a:spLocks noGrp="1"/>
          </p:cNvSpPr>
          <p:nvPr>
            <p:ph type="sldNum" sz="quarter" idx="12"/>
          </p:nvPr>
        </p:nvSpPr>
        <p:spPr/>
        <p:txBody>
          <a:bodyPr/>
          <a:lstStyle/>
          <a:p>
            <a:fld id="{479B1D64-2655-4B70-B05D-C7A063D4249A}" type="slidenum">
              <a:rPr lang="en-IN" smtClean="0"/>
              <a:t>‹#›</a:t>
            </a:fld>
            <a:endParaRPr lang="en-IN"/>
          </a:p>
        </p:txBody>
      </p:sp>
    </p:spTree>
    <p:extLst>
      <p:ext uri="{BB962C8B-B14F-4D97-AF65-F5344CB8AC3E}">
        <p14:creationId xmlns:p14="http://schemas.microsoft.com/office/powerpoint/2010/main" val="125962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37260D7-5EE8-44BF-A8AD-CD2B895BD3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3697BA2-B6E3-4E5B-83E2-43C99C4D64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3D79B1E-A9FF-44D0-8C1F-73A193CC53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C756F-F426-4265-8B28-29C76D053963}" type="datetimeFigureOut">
              <a:rPr lang="en-IN" smtClean="0"/>
              <a:t>21-03-2022</a:t>
            </a:fld>
            <a:endParaRPr lang="en-IN"/>
          </a:p>
        </p:txBody>
      </p:sp>
      <p:sp>
        <p:nvSpPr>
          <p:cNvPr id="5" name="Footer Placeholder 4">
            <a:extLst>
              <a:ext uri="{FF2B5EF4-FFF2-40B4-BE49-F238E27FC236}">
                <a16:creationId xmlns:a16="http://schemas.microsoft.com/office/drawing/2014/main" xmlns="" id="{97E24749-E294-4932-B61E-6954D8C69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CE0CD5B6-228A-432E-9229-65BD517CF7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B1D64-2655-4B70-B05D-C7A063D4249A}" type="slidenum">
              <a:rPr lang="en-IN" smtClean="0"/>
              <a:t>‹#›</a:t>
            </a:fld>
            <a:endParaRPr lang="en-IN"/>
          </a:p>
        </p:txBody>
      </p:sp>
    </p:spTree>
    <p:extLst>
      <p:ext uri="{BB962C8B-B14F-4D97-AF65-F5344CB8AC3E}">
        <p14:creationId xmlns:p14="http://schemas.microsoft.com/office/powerpoint/2010/main" val="266798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microsoft.com/office/2007/relationships/hdphoto" Target="../media/hdphoto2.wdp"/><Relationship Id="rId7" Type="http://schemas.microsoft.com/office/2007/relationships/hdphoto" Target="../media/hdphoto3.wdp"/><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C4CB9453-05AE-46EE-AAB7-7DB5F7778D77}"/>
              </a:ext>
            </a:extLst>
          </p:cNvPr>
          <p:cNvPicPr>
            <a:picLocks noChangeAspect="1"/>
          </p:cNvPicPr>
          <p:nvPr/>
        </p:nvPicPr>
        <p:blipFill rotWithShape="1">
          <a:blip r:embed="rId2" cstate="print">
            <a:alphaModFix amt="29000"/>
            <a:extLst>
              <a:ext uri="{BEBA8EAE-BF5A-486C-A8C5-ECC9F3942E4B}">
                <a14:imgProps xmlns:a14="http://schemas.microsoft.com/office/drawing/2010/main">
                  <a14:imgLayer r:embed="rId3">
                    <a14:imgEffect>
                      <a14:colorTemperature colorTemp="6200"/>
                    </a14:imgEffect>
                    <a14:imgEffect>
                      <a14:saturation sat="99000"/>
                    </a14:imgEffect>
                  </a14:imgLayer>
                </a14:imgProps>
              </a:ext>
              <a:ext uri="{28A0092B-C50C-407E-A947-70E740481C1C}">
                <a14:useLocalDpi xmlns:a14="http://schemas.microsoft.com/office/drawing/2010/main" val="0"/>
              </a:ext>
            </a:extLst>
          </a:blip>
          <a:srcRect b="33060"/>
          <a:stretch/>
        </p:blipFill>
        <p:spPr>
          <a:xfrm>
            <a:off x="-36798" y="1316182"/>
            <a:ext cx="12192000" cy="5592734"/>
          </a:xfrm>
          <a:prstGeom prst="rect">
            <a:avLst/>
          </a:prstGeom>
          <a:effectLst/>
        </p:spPr>
      </p:pic>
      <p:sp>
        <p:nvSpPr>
          <p:cNvPr id="2" name="Title 1">
            <a:extLst>
              <a:ext uri="{FF2B5EF4-FFF2-40B4-BE49-F238E27FC236}">
                <a16:creationId xmlns:a16="http://schemas.microsoft.com/office/drawing/2014/main" xmlns="" id="{8676AA87-F0F0-41A1-A4B1-DA7D00FB9EBC}"/>
              </a:ext>
            </a:extLst>
          </p:cNvPr>
          <p:cNvSpPr>
            <a:spLocks noGrp="1"/>
          </p:cNvSpPr>
          <p:nvPr>
            <p:ph type="ctrTitle"/>
          </p:nvPr>
        </p:nvSpPr>
        <p:spPr>
          <a:xfrm>
            <a:off x="4685111" y="2055299"/>
            <a:ext cx="3176588" cy="445294"/>
          </a:xfrm>
        </p:spPr>
        <p:txBody>
          <a:bodyPr anchor="t">
            <a:normAutofit/>
          </a:bodyPr>
          <a:lstStyle/>
          <a:p>
            <a:pPr>
              <a:lnSpc>
                <a:spcPct val="100000"/>
              </a:lnSpc>
            </a:pPr>
            <a:r>
              <a:rPr lang="en-IN" sz="2000" i="0" u="none" strike="noStrike" baseline="0" dirty="0">
                <a:solidFill>
                  <a:schemeClr val="bg1"/>
                </a:solidFill>
                <a:highlight>
                  <a:srgbClr val="008000"/>
                </a:highlight>
                <a:latin typeface="Open Sans" pitchFamily="2" charset="0"/>
                <a:ea typeface="Open Sans" pitchFamily="2" charset="0"/>
                <a:cs typeface="Open Sans" pitchFamily="2" charset="0"/>
              </a:rPr>
              <a:t>Presents</a:t>
            </a:r>
            <a:endParaRPr lang="en-IN" sz="2000" dirty="0">
              <a:solidFill>
                <a:schemeClr val="bg1"/>
              </a:solidFill>
              <a:highlight>
                <a:srgbClr val="008000"/>
              </a:highlight>
              <a:latin typeface="Open Sans" pitchFamily="2" charset="0"/>
              <a:ea typeface="Open Sans" pitchFamily="2" charset="0"/>
              <a:cs typeface="Open Sans" pitchFamily="2" charset="0"/>
            </a:endParaRPr>
          </a:p>
        </p:txBody>
      </p:sp>
      <p:sp>
        <p:nvSpPr>
          <p:cNvPr id="3" name="Subtitle 2">
            <a:extLst>
              <a:ext uri="{FF2B5EF4-FFF2-40B4-BE49-F238E27FC236}">
                <a16:creationId xmlns:a16="http://schemas.microsoft.com/office/drawing/2014/main" xmlns="" id="{7BE12778-C5F0-4C17-A0F9-F4EDAC495515}"/>
              </a:ext>
            </a:extLst>
          </p:cNvPr>
          <p:cNvSpPr>
            <a:spLocks noGrp="1"/>
          </p:cNvSpPr>
          <p:nvPr>
            <p:ph type="subTitle" idx="1"/>
          </p:nvPr>
        </p:nvSpPr>
        <p:spPr>
          <a:xfrm>
            <a:off x="1487202" y="2815431"/>
            <a:ext cx="9144000" cy="1655762"/>
          </a:xfrm>
        </p:spPr>
        <p:txBody>
          <a:bodyPr>
            <a:normAutofit/>
          </a:bodyPr>
          <a:lstStyle/>
          <a:p>
            <a:r>
              <a:rPr lang="en-IN" sz="4000" b="1" i="0" u="none" strike="noStrike" baseline="0" dirty="0">
                <a:latin typeface="Merriweather-Bold"/>
              </a:rPr>
              <a:t>The Adventures of</a:t>
            </a:r>
          </a:p>
          <a:p>
            <a:r>
              <a:rPr lang="en-IN" sz="5600" b="1" i="0" u="none" strike="noStrike" baseline="0" dirty="0">
                <a:solidFill>
                  <a:srgbClr val="4FBA8C"/>
                </a:solidFill>
                <a:latin typeface="Merriweather-Bold"/>
              </a:rPr>
              <a:t>Rex and Yarn</a:t>
            </a:r>
            <a:endParaRPr lang="en-IN" sz="5600" dirty="0">
              <a:solidFill>
                <a:srgbClr val="4FBA8C"/>
              </a:solidFill>
            </a:endParaRPr>
          </a:p>
        </p:txBody>
      </p:sp>
      <p:pic>
        <p:nvPicPr>
          <p:cNvPr id="7" name="Picture 6">
            <a:extLst>
              <a:ext uri="{FF2B5EF4-FFF2-40B4-BE49-F238E27FC236}">
                <a16:creationId xmlns:a16="http://schemas.microsoft.com/office/drawing/2014/main" xmlns="" id="{F92A3277-5896-4DD3-8502-10785D6D93BF}"/>
              </a:ext>
            </a:extLst>
          </p:cNvPr>
          <p:cNvPicPr>
            <a:picLocks noChangeAspect="1"/>
          </p:cNvPicPr>
          <p:nvPr/>
        </p:nvPicPr>
        <p:blipFill rotWithShape="1">
          <a:blip r:embed="rId4">
            <a:extLst>
              <a:ext uri="{28A0092B-C50C-407E-A947-70E740481C1C}">
                <a14:useLocalDpi xmlns:a14="http://schemas.microsoft.com/office/drawing/2010/main" val="0"/>
              </a:ext>
            </a:extLst>
          </a:blip>
          <a:srcRect t="35763" b="36833"/>
          <a:stretch/>
        </p:blipFill>
        <p:spPr>
          <a:xfrm>
            <a:off x="4330301" y="881045"/>
            <a:ext cx="3531398" cy="967751"/>
          </a:xfrm>
          <a:prstGeom prst="rect">
            <a:avLst/>
          </a:prstGeom>
        </p:spPr>
      </p:pic>
      <p:pic>
        <p:nvPicPr>
          <p:cNvPr id="20" name="Picture 19">
            <a:extLst>
              <a:ext uri="{FF2B5EF4-FFF2-40B4-BE49-F238E27FC236}">
                <a16:creationId xmlns:a16="http://schemas.microsoft.com/office/drawing/2014/main" xmlns="" id="{56E74E0D-39B0-442F-8D0A-8B51D309A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819" y="1434673"/>
            <a:ext cx="1646063" cy="4584589"/>
          </a:xfrm>
          <a:prstGeom prst="rect">
            <a:avLst/>
          </a:prstGeom>
        </p:spPr>
      </p:pic>
      <p:pic>
        <p:nvPicPr>
          <p:cNvPr id="21" name="Picture 20">
            <a:extLst>
              <a:ext uri="{FF2B5EF4-FFF2-40B4-BE49-F238E27FC236}">
                <a16:creationId xmlns:a16="http://schemas.microsoft.com/office/drawing/2014/main" xmlns="" id="{2878B367-58D6-4B9B-9AF4-1886E05FED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7950" y="2815431"/>
            <a:ext cx="2517030" cy="2193247"/>
          </a:xfrm>
          <a:prstGeom prst="rect">
            <a:avLst/>
          </a:prstGeom>
        </p:spPr>
      </p:pic>
    </p:spTree>
    <p:extLst>
      <p:ext uri="{BB962C8B-B14F-4D97-AF65-F5344CB8AC3E}">
        <p14:creationId xmlns:p14="http://schemas.microsoft.com/office/powerpoint/2010/main" val="303036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2023191B-7A51-43C0-B2FA-54841DB87A4D}"/>
              </a:ext>
            </a:extLst>
          </p:cNvPr>
          <p:cNvPicPr>
            <a:picLocks noChangeAspect="1"/>
          </p:cNvPicPr>
          <p:nvPr/>
        </p:nvPicPr>
        <p:blipFill rotWithShape="1">
          <a:blip r:embed="rId2" cstate="print">
            <a:alphaModFix amt="29000"/>
            <a:extLst>
              <a:ext uri="{BEBA8EAE-BF5A-486C-A8C5-ECC9F3942E4B}">
                <a14:imgProps xmlns:a14="http://schemas.microsoft.com/office/drawing/2010/main">
                  <a14:imgLayer r:embed="rId3">
                    <a14:imgEffect>
                      <a14:colorTemperature colorTemp="6200"/>
                    </a14:imgEffect>
                    <a14:imgEffect>
                      <a14:saturation sat="99000"/>
                    </a14:imgEffect>
                  </a14:imgLayer>
                </a14:imgProps>
              </a:ext>
              <a:ext uri="{28A0092B-C50C-407E-A947-70E740481C1C}">
                <a14:useLocalDpi xmlns:a14="http://schemas.microsoft.com/office/drawing/2010/main" val="0"/>
              </a:ext>
            </a:extLst>
          </a:blip>
          <a:srcRect b="33060"/>
          <a:stretch/>
        </p:blipFill>
        <p:spPr>
          <a:xfrm>
            <a:off x="0" y="1265266"/>
            <a:ext cx="12192000" cy="5592734"/>
          </a:xfrm>
          <a:prstGeom prst="rect">
            <a:avLst/>
          </a:prstGeom>
          <a:effectLst/>
        </p:spPr>
      </p:pic>
      <p:sp>
        <p:nvSpPr>
          <p:cNvPr id="2" name="Title 1">
            <a:extLst>
              <a:ext uri="{FF2B5EF4-FFF2-40B4-BE49-F238E27FC236}">
                <a16:creationId xmlns:a16="http://schemas.microsoft.com/office/drawing/2014/main" xmlns="" id="{8676AA87-F0F0-41A1-A4B1-DA7D00FB9EBC}"/>
              </a:ext>
            </a:extLst>
          </p:cNvPr>
          <p:cNvSpPr>
            <a:spLocks noGrp="1"/>
          </p:cNvSpPr>
          <p:nvPr>
            <p:ph type="ctrTitle"/>
          </p:nvPr>
        </p:nvSpPr>
        <p:spPr>
          <a:xfrm>
            <a:off x="464344" y="452005"/>
            <a:ext cx="4514850" cy="445294"/>
          </a:xfrm>
        </p:spPr>
        <p:txBody>
          <a:bodyPr anchor="t">
            <a:noAutofit/>
          </a:bodyPr>
          <a:lstStyle/>
          <a:p>
            <a:pPr algn="l">
              <a:lnSpc>
                <a:spcPct val="100000"/>
              </a:lnSpc>
            </a:pPr>
            <a:r>
              <a:rPr lang="en-US" sz="2000" b="1" i="0" u="none" strike="noStrike" baseline="0" dirty="0">
                <a:solidFill>
                  <a:srgbClr val="01AD47"/>
                </a:solidFill>
                <a:latin typeface="Merriweather-Bold"/>
              </a:rPr>
              <a:t>The Adventures of Rex and Yarn.</a:t>
            </a:r>
            <a:endParaRPr lang="en-IN" sz="2000" dirty="0">
              <a:solidFill>
                <a:srgbClr val="01AD47"/>
              </a:solidFill>
              <a:highlight>
                <a:srgbClr val="008000"/>
              </a:highlight>
              <a:latin typeface="Open Sans" pitchFamily="2" charset="0"/>
              <a:ea typeface="Open Sans" pitchFamily="2" charset="0"/>
              <a:cs typeface="Open Sans" pitchFamily="2" charset="0"/>
            </a:endParaRPr>
          </a:p>
        </p:txBody>
      </p:sp>
      <p:pic>
        <p:nvPicPr>
          <p:cNvPr id="7" name="Picture 6">
            <a:extLst>
              <a:ext uri="{FF2B5EF4-FFF2-40B4-BE49-F238E27FC236}">
                <a16:creationId xmlns:a16="http://schemas.microsoft.com/office/drawing/2014/main" xmlns="" id="{F92A3277-5896-4DD3-8502-10785D6D93BF}"/>
              </a:ext>
            </a:extLst>
          </p:cNvPr>
          <p:cNvPicPr>
            <a:picLocks noChangeAspect="1"/>
          </p:cNvPicPr>
          <p:nvPr/>
        </p:nvPicPr>
        <p:blipFill rotWithShape="1">
          <a:blip r:embed="rId4">
            <a:extLst>
              <a:ext uri="{28A0092B-C50C-407E-A947-70E740481C1C}">
                <a14:useLocalDpi xmlns:a14="http://schemas.microsoft.com/office/drawing/2010/main" val="0"/>
              </a:ext>
            </a:extLst>
          </a:blip>
          <a:srcRect t="35763" b="36833"/>
          <a:stretch/>
        </p:blipFill>
        <p:spPr>
          <a:xfrm>
            <a:off x="9880152" y="164069"/>
            <a:ext cx="2139476" cy="586306"/>
          </a:xfrm>
          <a:prstGeom prst="rect">
            <a:avLst/>
          </a:prstGeom>
        </p:spPr>
      </p:pic>
      <p:pic>
        <p:nvPicPr>
          <p:cNvPr id="9" name="Picture 8">
            <a:extLst>
              <a:ext uri="{FF2B5EF4-FFF2-40B4-BE49-F238E27FC236}">
                <a16:creationId xmlns:a16="http://schemas.microsoft.com/office/drawing/2014/main" xmlns="" id="{CD0F2181-7A3E-41D5-8C5D-374D01672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136" y="1559041"/>
            <a:ext cx="1646063" cy="4584589"/>
          </a:xfrm>
          <a:prstGeom prst="rect">
            <a:avLst/>
          </a:prstGeom>
        </p:spPr>
      </p:pic>
      <p:pic>
        <p:nvPicPr>
          <p:cNvPr id="15" name="Picture 14">
            <a:extLst>
              <a:ext uri="{FF2B5EF4-FFF2-40B4-BE49-F238E27FC236}">
                <a16:creationId xmlns:a16="http://schemas.microsoft.com/office/drawing/2014/main" xmlns="" id="{CB5802E7-E45C-47BB-80BC-64510DEFA9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7081" y="3629766"/>
            <a:ext cx="2517030" cy="2193247"/>
          </a:xfrm>
          <a:prstGeom prst="rect">
            <a:avLst/>
          </a:prstGeom>
        </p:spPr>
      </p:pic>
      <p:sp>
        <p:nvSpPr>
          <p:cNvPr id="12" name="Speech Bubble: Rectangle with Corners Rounded 13">
            <a:extLst>
              <a:ext uri="{FF2B5EF4-FFF2-40B4-BE49-F238E27FC236}">
                <a16:creationId xmlns:a16="http://schemas.microsoft.com/office/drawing/2014/main" xmlns="" id="{0DF30124-A404-455A-A9C0-299D10EF2788}"/>
              </a:ext>
            </a:extLst>
          </p:cNvPr>
          <p:cNvSpPr/>
          <p:nvPr/>
        </p:nvSpPr>
        <p:spPr>
          <a:xfrm flipH="1">
            <a:off x="5932011" y="3531016"/>
            <a:ext cx="3625929" cy="1606849"/>
          </a:xfrm>
          <a:custGeom>
            <a:avLst/>
            <a:gdLst>
              <a:gd name="connsiteX0" fmla="*/ 0 w 2598804"/>
              <a:gd name="connsiteY0" fmla="*/ 213054 h 1278299"/>
              <a:gd name="connsiteX1" fmla="*/ 213054 w 2598804"/>
              <a:gd name="connsiteY1" fmla="*/ 0 h 1278299"/>
              <a:gd name="connsiteX2" fmla="*/ 433134 w 2598804"/>
              <a:gd name="connsiteY2" fmla="*/ 0 h 1278299"/>
              <a:gd name="connsiteX3" fmla="*/ 433134 w 2598804"/>
              <a:gd name="connsiteY3" fmla="*/ 0 h 1278299"/>
              <a:gd name="connsiteX4" fmla="*/ 1082835 w 2598804"/>
              <a:gd name="connsiteY4" fmla="*/ 0 h 1278299"/>
              <a:gd name="connsiteX5" fmla="*/ 2385750 w 2598804"/>
              <a:gd name="connsiteY5" fmla="*/ 0 h 1278299"/>
              <a:gd name="connsiteX6" fmla="*/ 2598804 w 2598804"/>
              <a:gd name="connsiteY6" fmla="*/ 213054 h 1278299"/>
              <a:gd name="connsiteX7" fmla="*/ 2598804 w 2598804"/>
              <a:gd name="connsiteY7" fmla="*/ 745674 h 1278299"/>
              <a:gd name="connsiteX8" fmla="*/ 2598804 w 2598804"/>
              <a:gd name="connsiteY8" fmla="*/ 745674 h 1278299"/>
              <a:gd name="connsiteX9" fmla="*/ 2598804 w 2598804"/>
              <a:gd name="connsiteY9" fmla="*/ 1065249 h 1278299"/>
              <a:gd name="connsiteX10" fmla="*/ 2598804 w 2598804"/>
              <a:gd name="connsiteY10" fmla="*/ 1065245 h 1278299"/>
              <a:gd name="connsiteX11" fmla="*/ 2385750 w 2598804"/>
              <a:gd name="connsiteY11" fmla="*/ 1278299 h 1278299"/>
              <a:gd name="connsiteX12" fmla="*/ 1082835 w 2598804"/>
              <a:gd name="connsiteY12" fmla="*/ 1278299 h 1278299"/>
              <a:gd name="connsiteX13" fmla="*/ 226434 w 2598804"/>
              <a:gd name="connsiteY13" fmla="*/ 1575146 h 1278299"/>
              <a:gd name="connsiteX14" fmla="*/ 433134 w 2598804"/>
              <a:gd name="connsiteY14" fmla="*/ 1278299 h 1278299"/>
              <a:gd name="connsiteX15" fmla="*/ 213054 w 2598804"/>
              <a:gd name="connsiteY15" fmla="*/ 1278299 h 1278299"/>
              <a:gd name="connsiteX16" fmla="*/ 0 w 2598804"/>
              <a:gd name="connsiteY16" fmla="*/ 1065245 h 1278299"/>
              <a:gd name="connsiteX17" fmla="*/ 0 w 2598804"/>
              <a:gd name="connsiteY17" fmla="*/ 1065249 h 1278299"/>
              <a:gd name="connsiteX18" fmla="*/ 0 w 2598804"/>
              <a:gd name="connsiteY18" fmla="*/ 745674 h 1278299"/>
              <a:gd name="connsiteX19" fmla="*/ 0 w 2598804"/>
              <a:gd name="connsiteY19" fmla="*/ 745674 h 1278299"/>
              <a:gd name="connsiteX20" fmla="*/ 0 w 2598804"/>
              <a:gd name="connsiteY20" fmla="*/ 213054 h 1278299"/>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654210 w 2598804"/>
              <a:gd name="connsiteY12" fmla="*/ 1306874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04217 w 2598804"/>
              <a:gd name="connsiteY12" fmla="*/ 132830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18504 w 2598804"/>
              <a:gd name="connsiteY12" fmla="*/ 127115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98804" h="1575146">
                <a:moveTo>
                  <a:pt x="0" y="213054"/>
                </a:moveTo>
                <a:cubicBezTo>
                  <a:pt x="0" y="95388"/>
                  <a:pt x="95388" y="0"/>
                  <a:pt x="213054" y="0"/>
                </a:cubicBezTo>
                <a:lnTo>
                  <a:pt x="433134" y="0"/>
                </a:lnTo>
                <a:lnTo>
                  <a:pt x="433134" y="0"/>
                </a:lnTo>
                <a:lnTo>
                  <a:pt x="1082835" y="0"/>
                </a:lnTo>
                <a:lnTo>
                  <a:pt x="2385750" y="0"/>
                </a:lnTo>
                <a:cubicBezTo>
                  <a:pt x="2503416" y="0"/>
                  <a:pt x="2598804" y="95388"/>
                  <a:pt x="2598804" y="213054"/>
                </a:cubicBezTo>
                <a:lnTo>
                  <a:pt x="2598804" y="745674"/>
                </a:lnTo>
                <a:lnTo>
                  <a:pt x="2598804" y="745674"/>
                </a:lnTo>
                <a:lnTo>
                  <a:pt x="2598804" y="1065249"/>
                </a:lnTo>
                <a:lnTo>
                  <a:pt x="2598804" y="1065245"/>
                </a:lnTo>
                <a:cubicBezTo>
                  <a:pt x="2598804" y="1182911"/>
                  <a:pt x="2503416" y="1278299"/>
                  <a:pt x="2385750" y="1278299"/>
                </a:cubicBezTo>
                <a:lnTo>
                  <a:pt x="718504" y="1271155"/>
                </a:lnTo>
                <a:lnTo>
                  <a:pt x="226434" y="1575146"/>
                </a:lnTo>
                <a:lnTo>
                  <a:pt x="433134" y="1278299"/>
                </a:lnTo>
                <a:lnTo>
                  <a:pt x="213054" y="1278299"/>
                </a:lnTo>
                <a:cubicBezTo>
                  <a:pt x="95388" y="1278299"/>
                  <a:pt x="0" y="1182911"/>
                  <a:pt x="0" y="1065245"/>
                </a:cubicBezTo>
                <a:lnTo>
                  <a:pt x="0" y="1065249"/>
                </a:lnTo>
                <a:lnTo>
                  <a:pt x="0" y="745674"/>
                </a:lnTo>
                <a:lnTo>
                  <a:pt x="0" y="745674"/>
                </a:lnTo>
                <a:lnTo>
                  <a:pt x="0" y="213054"/>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peech Bubble: Rectangle with Corners Rounded 20">
            <a:extLst>
              <a:ext uri="{FF2B5EF4-FFF2-40B4-BE49-F238E27FC236}">
                <a16:creationId xmlns:a16="http://schemas.microsoft.com/office/drawing/2014/main" xmlns="" id="{D27A031C-1544-4BB4-8DA5-7558BDDA08AD}"/>
              </a:ext>
            </a:extLst>
          </p:cNvPr>
          <p:cNvSpPr/>
          <p:nvPr/>
        </p:nvSpPr>
        <p:spPr>
          <a:xfrm>
            <a:off x="2654480" y="1392067"/>
            <a:ext cx="6690593" cy="2028722"/>
          </a:xfrm>
          <a:custGeom>
            <a:avLst/>
            <a:gdLst>
              <a:gd name="connsiteX0" fmla="*/ 0 w 3446223"/>
              <a:gd name="connsiteY0" fmla="*/ 203405 h 1220404"/>
              <a:gd name="connsiteX1" fmla="*/ 203405 w 3446223"/>
              <a:gd name="connsiteY1" fmla="*/ 0 h 1220404"/>
              <a:gd name="connsiteX2" fmla="*/ 574371 w 3446223"/>
              <a:gd name="connsiteY2" fmla="*/ 0 h 1220404"/>
              <a:gd name="connsiteX3" fmla="*/ 574371 w 3446223"/>
              <a:gd name="connsiteY3" fmla="*/ 0 h 1220404"/>
              <a:gd name="connsiteX4" fmla="*/ 1435926 w 3446223"/>
              <a:gd name="connsiteY4" fmla="*/ 0 h 1220404"/>
              <a:gd name="connsiteX5" fmla="*/ 3242818 w 3446223"/>
              <a:gd name="connsiteY5" fmla="*/ 0 h 1220404"/>
              <a:gd name="connsiteX6" fmla="*/ 3446223 w 3446223"/>
              <a:gd name="connsiteY6" fmla="*/ 203405 h 1220404"/>
              <a:gd name="connsiteX7" fmla="*/ 3446223 w 3446223"/>
              <a:gd name="connsiteY7" fmla="*/ 711902 h 1220404"/>
              <a:gd name="connsiteX8" fmla="*/ 3446223 w 3446223"/>
              <a:gd name="connsiteY8" fmla="*/ 711902 h 1220404"/>
              <a:gd name="connsiteX9" fmla="*/ 3446223 w 3446223"/>
              <a:gd name="connsiteY9" fmla="*/ 1017003 h 1220404"/>
              <a:gd name="connsiteX10" fmla="*/ 3446223 w 3446223"/>
              <a:gd name="connsiteY10" fmla="*/ 1016999 h 1220404"/>
              <a:gd name="connsiteX11" fmla="*/ 3242818 w 3446223"/>
              <a:gd name="connsiteY11" fmla="*/ 1220404 h 1220404"/>
              <a:gd name="connsiteX12" fmla="*/ 1435926 w 3446223"/>
              <a:gd name="connsiteY12" fmla="*/ 1220404 h 1220404"/>
              <a:gd name="connsiteX13" fmla="*/ 155321 w 3446223"/>
              <a:gd name="connsiteY13" fmla="*/ 1446142 h 1220404"/>
              <a:gd name="connsiteX14" fmla="*/ 574371 w 3446223"/>
              <a:gd name="connsiteY14" fmla="*/ 1220404 h 1220404"/>
              <a:gd name="connsiteX15" fmla="*/ 203405 w 3446223"/>
              <a:gd name="connsiteY15" fmla="*/ 1220404 h 1220404"/>
              <a:gd name="connsiteX16" fmla="*/ 0 w 3446223"/>
              <a:gd name="connsiteY16" fmla="*/ 1016999 h 1220404"/>
              <a:gd name="connsiteX17" fmla="*/ 0 w 3446223"/>
              <a:gd name="connsiteY17" fmla="*/ 1017003 h 1220404"/>
              <a:gd name="connsiteX18" fmla="*/ 0 w 3446223"/>
              <a:gd name="connsiteY18" fmla="*/ 711902 h 1220404"/>
              <a:gd name="connsiteX19" fmla="*/ 0 w 3446223"/>
              <a:gd name="connsiteY19" fmla="*/ 711902 h 1220404"/>
              <a:gd name="connsiteX20" fmla="*/ 0 w 3446223"/>
              <a:gd name="connsiteY20" fmla="*/ 203405 h 1220404"/>
              <a:gd name="connsiteX0" fmla="*/ 0 w 3446223"/>
              <a:gd name="connsiteY0" fmla="*/ 203405 h 1446142"/>
              <a:gd name="connsiteX1" fmla="*/ 203405 w 3446223"/>
              <a:gd name="connsiteY1" fmla="*/ 0 h 1446142"/>
              <a:gd name="connsiteX2" fmla="*/ 574371 w 3446223"/>
              <a:gd name="connsiteY2" fmla="*/ 0 h 1446142"/>
              <a:gd name="connsiteX3" fmla="*/ 574371 w 3446223"/>
              <a:gd name="connsiteY3" fmla="*/ 0 h 1446142"/>
              <a:gd name="connsiteX4" fmla="*/ 1435926 w 3446223"/>
              <a:gd name="connsiteY4" fmla="*/ 0 h 1446142"/>
              <a:gd name="connsiteX5" fmla="*/ 3242818 w 3446223"/>
              <a:gd name="connsiteY5" fmla="*/ 0 h 1446142"/>
              <a:gd name="connsiteX6" fmla="*/ 3446223 w 3446223"/>
              <a:gd name="connsiteY6" fmla="*/ 203405 h 1446142"/>
              <a:gd name="connsiteX7" fmla="*/ 3446223 w 3446223"/>
              <a:gd name="connsiteY7" fmla="*/ 711902 h 1446142"/>
              <a:gd name="connsiteX8" fmla="*/ 3446223 w 3446223"/>
              <a:gd name="connsiteY8" fmla="*/ 711902 h 1446142"/>
              <a:gd name="connsiteX9" fmla="*/ 3446223 w 3446223"/>
              <a:gd name="connsiteY9" fmla="*/ 1017003 h 1446142"/>
              <a:gd name="connsiteX10" fmla="*/ 3446223 w 3446223"/>
              <a:gd name="connsiteY10" fmla="*/ 1016999 h 1446142"/>
              <a:gd name="connsiteX11" fmla="*/ 3242818 w 3446223"/>
              <a:gd name="connsiteY11" fmla="*/ 1220404 h 1446142"/>
              <a:gd name="connsiteX12" fmla="*/ 964439 w 3446223"/>
              <a:gd name="connsiteY12" fmla="*/ 1220404 h 1446142"/>
              <a:gd name="connsiteX13" fmla="*/ 155321 w 3446223"/>
              <a:gd name="connsiteY13" fmla="*/ 1446142 h 1446142"/>
              <a:gd name="connsiteX14" fmla="*/ 574371 w 3446223"/>
              <a:gd name="connsiteY14" fmla="*/ 1220404 h 1446142"/>
              <a:gd name="connsiteX15" fmla="*/ 203405 w 3446223"/>
              <a:gd name="connsiteY15" fmla="*/ 1220404 h 1446142"/>
              <a:gd name="connsiteX16" fmla="*/ 0 w 3446223"/>
              <a:gd name="connsiteY16" fmla="*/ 1016999 h 1446142"/>
              <a:gd name="connsiteX17" fmla="*/ 0 w 3446223"/>
              <a:gd name="connsiteY17" fmla="*/ 1017003 h 1446142"/>
              <a:gd name="connsiteX18" fmla="*/ 0 w 3446223"/>
              <a:gd name="connsiteY18" fmla="*/ 711902 h 1446142"/>
              <a:gd name="connsiteX19" fmla="*/ 0 w 3446223"/>
              <a:gd name="connsiteY19" fmla="*/ 711902 h 1446142"/>
              <a:gd name="connsiteX20" fmla="*/ 0 w 3446223"/>
              <a:gd name="connsiteY20" fmla="*/ 203405 h 14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6223" h="1446142">
                <a:moveTo>
                  <a:pt x="0" y="203405"/>
                </a:moveTo>
                <a:cubicBezTo>
                  <a:pt x="0" y="91068"/>
                  <a:pt x="91068" y="0"/>
                  <a:pt x="203405" y="0"/>
                </a:cubicBezTo>
                <a:lnTo>
                  <a:pt x="574371" y="0"/>
                </a:lnTo>
                <a:lnTo>
                  <a:pt x="574371" y="0"/>
                </a:lnTo>
                <a:lnTo>
                  <a:pt x="1435926" y="0"/>
                </a:lnTo>
                <a:lnTo>
                  <a:pt x="3242818" y="0"/>
                </a:lnTo>
                <a:cubicBezTo>
                  <a:pt x="3355155" y="0"/>
                  <a:pt x="3446223" y="91068"/>
                  <a:pt x="3446223" y="203405"/>
                </a:cubicBezTo>
                <a:lnTo>
                  <a:pt x="3446223" y="711902"/>
                </a:lnTo>
                <a:lnTo>
                  <a:pt x="3446223" y="711902"/>
                </a:lnTo>
                <a:lnTo>
                  <a:pt x="3446223" y="1017003"/>
                </a:lnTo>
                <a:lnTo>
                  <a:pt x="3446223" y="1016999"/>
                </a:lnTo>
                <a:cubicBezTo>
                  <a:pt x="3446223" y="1129336"/>
                  <a:pt x="3355155" y="1220404"/>
                  <a:pt x="3242818" y="1220404"/>
                </a:cubicBezTo>
                <a:lnTo>
                  <a:pt x="964439" y="1220404"/>
                </a:lnTo>
                <a:lnTo>
                  <a:pt x="155321" y="1446142"/>
                </a:lnTo>
                <a:lnTo>
                  <a:pt x="574371" y="1220404"/>
                </a:lnTo>
                <a:lnTo>
                  <a:pt x="203405" y="1220404"/>
                </a:lnTo>
                <a:cubicBezTo>
                  <a:pt x="91068" y="1220404"/>
                  <a:pt x="0" y="1129336"/>
                  <a:pt x="0" y="1016999"/>
                </a:cubicBezTo>
                <a:lnTo>
                  <a:pt x="0" y="1017003"/>
                </a:lnTo>
                <a:lnTo>
                  <a:pt x="0" y="711902"/>
                </a:lnTo>
                <a:lnTo>
                  <a:pt x="0" y="711902"/>
                </a:lnTo>
                <a:lnTo>
                  <a:pt x="0" y="203405"/>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a16="http://schemas.microsoft.com/office/drawing/2014/main" xmlns="" id="{25725F03-D74A-4E3B-B308-550A4AA03703}"/>
              </a:ext>
            </a:extLst>
          </p:cNvPr>
          <p:cNvSpPr txBox="1"/>
          <p:nvPr/>
        </p:nvSpPr>
        <p:spPr>
          <a:xfrm>
            <a:off x="6178948" y="3796408"/>
            <a:ext cx="3217413" cy="590803"/>
          </a:xfrm>
          <a:prstGeom prst="rect">
            <a:avLst/>
          </a:prstGeom>
          <a:noFill/>
        </p:spPr>
        <p:txBody>
          <a:bodyPr wrap="square" rtlCol="0">
            <a:spAutoFit/>
          </a:bodyPr>
          <a:lstStyle/>
          <a:p>
            <a:pPr algn="l">
              <a:lnSpc>
                <a:spcPts val="2000"/>
              </a:lnSpc>
            </a:pPr>
            <a:r>
              <a:rPr lang="en-US" sz="1500" b="0" i="0" u="none" strike="noStrike" baseline="0" dirty="0">
                <a:latin typeface="Open Sans" pitchFamily="2" charset="0"/>
                <a:ea typeface="Open Sans" pitchFamily="2" charset="0"/>
                <a:cs typeface="Open Sans" pitchFamily="2" charset="0"/>
              </a:rPr>
              <a:t>Whew! We can? Tell me! Tell me! What are they!?!</a:t>
            </a:r>
          </a:p>
        </p:txBody>
      </p:sp>
      <p:sp>
        <p:nvSpPr>
          <p:cNvPr id="14" name="TextBox 13">
            <a:extLst>
              <a:ext uri="{FF2B5EF4-FFF2-40B4-BE49-F238E27FC236}">
                <a16:creationId xmlns:a16="http://schemas.microsoft.com/office/drawing/2014/main" xmlns="" id="{97F141C5-5439-4B29-AAC0-5AA3A25B1558}"/>
              </a:ext>
            </a:extLst>
          </p:cNvPr>
          <p:cNvSpPr txBox="1"/>
          <p:nvPr/>
        </p:nvSpPr>
        <p:spPr>
          <a:xfrm>
            <a:off x="2846927" y="1535983"/>
            <a:ext cx="6300153" cy="1296124"/>
          </a:xfrm>
          <a:prstGeom prst="rect">
            <a:avLst/>
          </a:prstGeom>
          <a:noFill/>
        </p:spPr>
        <p:txBody>
          <a:bodyPr wrap="square" rtlCol="0">
            <a:spAutoFit/>
          </a:bodyPr>
          <a:lstStyle/>
          <a:p>
            <a:pPr algn="just">
              <a:lnSpc>
                <a:spcPts val="2400"/>
              </a:lnSpc>
            </a:pPr>
            <a:r>
              <a:rPr lang="en-US" sz="1500" b="0" i="0" u="none" strike="noStrike" baseline="0" dirty="0">
                <a:latin typeface="Open Sans" pitchFamily="2" charset="0"/>
                <a:ea typeface="Open Sans" pitchFamily="2" charset="0"/>
                <a:cs typeface="Open Sans" pitchFamily="2" charset="0"/>
              </a:rPr>
              <a:t>Yarn! Yarn! Relax! Yes, we do have a lot of pollution because of used clothes, or textile waste, that we dump in landfills. But we can do two things to help save the planet... you know, just in case t-shirts decide to take over the world.</a:t>
            </a:r>
            <a:endParaRPr lang="en-IN" sz="15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9857729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AF42E180-2D98-4050-BB92-64B1880BD29C}"/>
              </a:ext>
            </a:extLst>
          </p:cNvPr>
          <p:cNvPicPr>
            <a:picLocks noChangeAspect="1"/>
          </p:cNvPicPr>
          <p:nvPr/>
        </p:nvPicPr>
        <p:blipFill rotWithShape="1">
          <a:blip r:embed="rId2" cstate="print">
            <a:alphaModFix amt="29000"/>
            <a:extLst>
              <a:ext uri="{BEBA8EAE-BF5A-486C-A8C5-ECC9F3942E4B}">
                <a14:imgProps xmlns:a14="http://schemas.microsoft.com/office/drawing/2010/main">
                  <a14:imgLayer r:embed="rId3">
                    <a14:imgEffect>
                      <a14:colorTemperature colorTemp="6200"/>
                    </a14:imgEffect>
                    <a14:imgEffect>
                      <a14:saturation sat="99000"/>
                    </a14:imgEffect>
                  </a14:imgLayer>
                </a14:imgProps>
              </a:ext>
              <a:ext uri="{28A0092B-C50C-407E-A947-70E740481C1C}">
                <a14:useLocalDpi xmlns:a14="http://schemas.microsoft.com/office/drawing/2010/main" val="0"/>
              </a:ext>
            </a:extLst>
          </a:blip>
          <a:srcRect b="33060"/>
          <a:stretch/>
        </p:blipFill>
        <p:spPr>
          <a:xfrm>
            <a:off x="0" y="1265266"/>
            <a:ext cx="12192000" cy="5592734"/>
          </a:xfrm>
          <a:prstGeom prst="rect">
            <a:avLst/>
          </a:prstGeom>
          <a:effectLst/>
        </p:spPr>
      </p:pic>
      <p:pic>
        <p:nvPicPr>
          <p:cNvPr id="24" name="Picture 23">
            <a:extLst>
              <a:ext uri="{FF2B5EF4-FFF2-40B4-BE49-F238E27FC236}">
                <a16:creationId xmlns:a16="http://schemas.microsoft.com/office/drawing/2014/main" xmlns="" id="{C04BFA33-4A31-4A91-83E2-587048023E92}"/>
              </a:ext>
            </a:extLst>
          </p:cNvPr>
          <p:cNvPicPr>
            <a:picLocks noChangeAspect="1"/>
          </p:cNvPicPr>
          <p:nvPr/>
        </p:nvPicPr>
        <p:blipFill rotWithShape="1">
          <a:blip r:embed="rId4">
            <a:extLst>
              <a:ext uri="{28A0092B-C50C-407E-A947-70E740481C1C}">
                <a14:useLocalDpi xmlns:a14="http://schemas.microsoft.com/office/drawing/2010/main" val="0"/>
              </a:ext>
            </a:extLst>
          </a:blip>
          <a:srcRect b="31967"/>
          <a:stretch/>
        </p:blipFill>
        <p:spPr>
          <a:xfrm>
            <a:off x="1202514" y="1331767"/>
            <a:ext cx="1924115" cy="3645905"/>
          </a:xfrm>
          <a:prstGeom prst="rect">
            <a:avLst/>
          </a:prstGeom>
        </p:spPr>
      </p:pic>
      <p:sp>
        <p:nvSpPr>
          <p:cNvPr id="2" name="Title 1">
            <a:extLst>
              <a:ext uri="{FF2B5EF4-FFF2-40B4-BE49-F238E27FC236}">
                <a16:creationId xmlns:a16="http://schemas.microsoft.com/office/drawing/2014/main" xmlns="" id="{8676AA87-F0F0-41A1-A4B1-DA7D00FB9EBC}"/>
              </a:ext>
            </a:extLst>
          </p:cNvPr>
          <p:cNvSpPr>
            <a:spLocks noGrp="1"/>
          </p:cNvSpPr>
          <p:nvPr>
            <p:ph type="ctrTitle"/>
          </p:nvPr>
        </p:nvSpPr>
        <p:spPr>
          <a:xfrm>
            <a:off x="464344" y="452005"/>
            <a:ext cx="4514850" cy="445294"/>
          </a:xfrm>
        </p:spPr>
        <p:txBody>
          <a:bodyPr anchor="t">
            <a:noAutofit/>
          </a:bodyPr>
          <a:lstStyle/>
          <a:p>
            <a:pPr algn="l">
              <a:lnSpc>
                <a:spcPct val="100000"/>
              </a:lnSpc>
            </a:pPr>
            <a:r>
              <a:rPr lang="en-US" sz="2000" b="1" i="0" u="none" strike="noStrike" baseline="0" dirty="0">
                <a:solidFill>
                  <a:srgbClr val="01AD47"/>
                </a:solidFill>
                <a:latin typeface="Merriweather-Bold"/>
              </a:rPr>
              <a:t>The Adventures of Rex and Yarn.</a:t>
            </a:r>
            <a:endParaRPr lang="en-IN" sz="2000" dirty="0">
              <a:solidFill>
                <a:srgbClr val="01AD47"/>
              </a:solidFill>
              <a:highlight>
                <a:srgbClr val="008000"/>
              </a:highlight>
              <a:latin typeface="Open Sans" pitchFamily="2" charset="0"/>
              <a:ea typeface="Open Sans" pitchFamily="2" charset="0"/>
              <a:cs typeface="Open Sans" pitchFamily="2" charset="0"/>
            </a:endParaRPr>
          </a:p>
        </p:txBody>
      </p:sp>
      <p:pic>
        <p:nvPicPr>
          <p:cNvPr id="7" name="Picture 6">
            <a:extLst>
              <a:ext uri="{FF2B5EF4-FFF2-40B4-BE49-F238E27FC236}">
                <a16:creationId xmlns:a16="http://schemas.microsoft.com/office/drawing/2014/main" xmlns="" id="{F92A3277-5896-4DD3-8502-10785D6D93BF}"/>
              </a:ext>
            </a:extLst>
          </p:cNvPr>
          <p:cNvPicPr>
            <a:picLocks noChangeAspect="1"/>
          </p:cNvPicPr>
          <p:nvPr/>
        </p:nvPicPr>
        <p:blipFill rotWithShape="1">
          <a:blip r:embed="rId5">
            <a:extLst>
              <a:ext uri="{28A0092B-C50C-407E-A947-70E740481C1C}">
                <a14:useLocalDpi xmlns:a14="http://schemas.microsoft.com/office/drawing/2010/main" val="0"/>
              </a:ext>
            </a:extLst>
          </a:blip>
          <a:srcRect t="35763" b="36833"/>
          <a:stretch/>
        </p:blipFill>
        <p:spPr>
          <a:xfrm>
            <a:off x="9880152" y="164069"/>
            <a:ext cx="2139476" cy="586306"/>
          </a:xfrm>
          <a:prstGeom prst="rect">
            <a:avLst/>
          </a:prstGeom>
        </p:spPr>
      </p:pic>
      <p:sp>
        <p:nvSpPr>
          <p:cNvPr id="25" name="Speech Bubble: Rectangle with Corners Rounded 20">
            <a:extLst>
              <a:ext uri="{FF2B5EF4-FFF2-40B4-BE49-F238E27FC236}">
                <a16:creationId xmlns:a16="http://schemas.microsoft.com/office/drawing/2014/main" xmlns="" id="{EE938658-6C8D-45CE-9306-3C8588905E74}"/>
              </a:ext>
            </a:extLst>
          </p:cNvPr>
          <p:cNvSpPr/>
          <p:nvPr/>
        </p:nvSpPr>
        <p:spPr>
          <a:xfrm>
            <a:off x="3126629" y="1514949"/>
            <a:ext cx="6753523" cy="2414587"/>
          </a:xfrm>
          <a:custGeom>
            <a:avLst/>
            <a:gdLst>
              <a:gd name="connsiteX0" fmla="*/ 0 w 3446223"/>
              <a:gd name="connsiteY0" fmla="*/ 203405 h 1220404"/>
              <a:gd name="connsiteX1" fmla="*/ 203405 w 3446223"/>
              <a:gd name="connsiteY1" fmla="*/ 0 h 1220404"/>
              <a:gd name="connsiteX2" fmla="*/ 574371 w 3446223"/>
              <a:gd name="connsiteY2" fmla="*/ 0 h 1220404"/>
              <a:gd name="connsiteX3" fmla="*/ 574371 w 3446223"/>
              <a:gd name="connsiteY3" fmla="*/ 0 h 1220404"/>
              <a:gd name="connsiteX4" fmla="*/ 1435926 w 3446223"/>
              <a:gd name="connsiteY4" fmla="*/ 0 h 1220404"/>
              <a:gd name="connsiteX5" fmla="*/ 3242818 w 3446223"/>
              <a:gd name="connsiteY5" fmla="*/ 0 h 1220404"/>
              <a:gd name="connsiteX6" fmla="*/ 3446223 w 3446223"/>
              <a:gd name="connsiteY6" fmla="*/ 203405 h 1220404"/>
              <a:gd name="connsiteX7" fmla="*/ 3446223 w 3446223"/>
              <a:gd name="connsiteY7" fmla="*/ 711902 h 1220404"/>
              <a:gd name="connsiteX8" fmla="*/ 3446223 w 3446223"/>
              <a:gd name="connsiteY8" fmla="*/ 711902 h 1220404"/>
              <a:gd name="connsiteX9" fmla="*/ 3446223 w 3446223"/>
              <a:gd name="connsiteY9" fmla="*/ 1017003 h 1220404"/>
              <a:gd name="connsiteX10" fmla="*/ 3446223 w 3446223"/>
              <a:gd name="connsiteY10" fmla="*/ 1016999 h 1220404"/>
              <a:gd name="connsiteX11" fmla="*/ 3242818 w 3446223"/>
              <a:gd name="connsiteY11" fmla="*/ 1220404 h 1220404"/>
              <a:gd name="connsiteX12" fmla="*/ 1435926 w 3446223"/>
              <a:gd name="connsiteY12" fmla="*/ 1220404 h 1220404"/>
              <a:gd name="connsiteX13" fmla="*/ 155321 w 3446223"/>
              <a:gd name="connsiteY13" fmla="*/ 1446142 h 1220404"/>
              <a:gd name="connsiteX14" fmla="*/ 574371 w 3446223"/>
              <a:gd name="connsiteY14" fmla="*/ 1220404 h 1220404"/>
              <a:gd name="connsiteX15" fmla="*/ 203405 w 3446223"/>
              <a:gd name="connsiteY15" fmla="*/ 1220404 h 1220404"/>
              <a:gd name="connsiteX16" fmla="*/ 0 w 3446223"/>
              <a:gd name="connsiteY16" fmla="*/ 1016999 h 1220404"/>
              <a:gd name="connsiteX17" fmla="*/ 0 w 3446223"/>
              <a:gd name="connsiteY17" fmla="*/ 1017003 h 1220404"/>
              <a:gd name="connsiteX18" fmla="*/ 0 w 3446223"/>
              <a:gd name="connsiteY18" fmla="*/ 711902 h 1220404"/>
              <a:gd name="connsiteX19" fmla="*/ 0 w 3446223"/>
              <a:gd name="connsiteY19" fmla="*/ 711902 h 1220404"/>
              <a:gd name="connsiteX20" fmla="*/ 0 w 3446223"/>
              <a:gd name="connsiteY20" fmla="*/ 203405 h 1220404"/>
              <a:gd name="connsiteX0" fmla="*/ 0 w 3446223"/>
              <a:gd name="connsiteY0" fmla="*/ 203405 h 1446142"/>
              <a:gd name="connsiteX1" fmla="*/ 203405 w 3446223"/>
              <a:gd name="connsiteY1" fmla="*/ 0 h 1446142"/>
              <a:gd name="connsiteX2" fmla="*/ 574371 w 3446223"/>
              <a:gd name="connsiteY2" fmla="*/ 0 h 1446142"/>
              <a:gd name="connsiteX3" fmla="*/ 574371 w 3446223"/>
              <a:gd name="connsiteY3" fmla="*/ 0 h 1446142"/>
              <a:gd name="connsiteX4" fmla="*/ 1435926 w 3446223"/>
              <a:gd name="connsiteY4" fmla="*/ 0 h 1446142"/>
              <a:gd name="connsiteX5" fmla="*/ 3242818 w 3446223"/>
              <a:gd name="connsiteY5" fmla="*/ 0 h 1446142"/>
              <a:gd name="connsiteX6" fmla="*/ 3446223 w 3446223"/>
              <a:gd name="connsiteY6" fmla="*/ 203405 h 1446142"/>
              <a:gd name="connsiteX7" fmla="*/ 3446223 w 3446223"/>
              <a:gd name="connsiteY7" fmla="*/ 711902 h 1446142"/>
              <a:gd name="connsiteX8" fmla="*/ 3446223 w 3446223"/>
              <a:gd name="connsiteY8" fmla="*/ 711902 h 1446142"/>
              <a:gd name="connsiteX9" fmla="*/ 3446223 w 3446223"/>
              <a:gd name="connsiteY9" fmla="*/ 1017003 h 1446142"/>
              <a:gd name="connsiteX10" fmla="*/ 3446223 w 3446223"/>
              <a:gd name="connsiteY10" fmla="*/ 1016999 h 1446142"/>
              <a:gd name="connsiteX11" fmla="*/ 3242818 w 3446223"/>
              <a:gd name="connsiteY11" fmla="*/ 1220404 h 1446142"/>
              <a:gd name="connsiteX12" fmla="*/ 964439 w 3446223"/>
              <a:gd name="connsiteY12" fmla="*/ 1220404 h 1446142"/>
              <a:gd name="connsiteX13" fmla="*/ 155321 w 3446223"/>
              <a:gd name="connsiteY13" fmla="*/ 1446142 h 1446142"/>
              <a:gd name="connsiteX14" fmla="*/ 574371 w 3446223"/>
              <a:gd name="connsiteY14" fmla="*/ 1220404 h 1446142"/>
              <a:gd name="connsiteX15" fmla="*/ 203405 w 3446223"/>
              <a:gd name="connsiteY15" fmla="*/ 1220404 h 1446142"/>
              <a:gd name="connsiteX16" fmla="*/ 0 w 3446223"/>
              <a:gd name="connsiteY16" fmla="*/ 1016999 h 1446142"/>
              <a:gd name="connsiteX17" fmla="*/ 0 w 3446223"/>
              <a:gd name="connsiteY17" fmla="*/ 1017003 h 1446142"/>
              <a:gd name="connsiteX18" fmla="*/ 0 w 3446223"/>
              <a:gd name="connsiteY18" fmla="*/ 711902 h 1446142"/>
              <a:gd name="connsiteX19" fmla="*/ 0 w 3446223"/>
              <a:gd name="connsiteY19" fmla="*/ 711902 h 1446142"/>
              <a:gd name="connsiteX20" fmla="*/ 0 w 3446223"/>
              <a:gd name="connsiteY20" fmla="*/ 203405 h 14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6223" h="1446142">
                <a:moveTo>
                  <a:pt x="0" y="203405"/>
                </a:moveTo>
                <a:cubicBezTo>
                  <a:pt x="0" y="91068"/>
                  <a:pt x="91068" y="0"/>
                  <a:pt x="203405" y="0"/>
                </a:cubicBezTo>
                <a:lnTo>
                  <a:pt x="574371" y="0"/>
                </a:lnTo>
                <a:lnTo>
                  <a:pt x="574371" y="0"/>
                </a:lnTo>
                <a:lnTo>
                  <a:pt x="1435926" y="0"/>
                </a:lnTo>
                <a:lnTo>
                  <a:pt x="3242818" y="0"/>
                </a:lnTo>
                <a:cubicBezTo>
                  <a:pt x="3355155" y="0"/>
                  <a:pt x="3446223" y="91068"/>
                  <a:pt x="3446223" y="203405"/>
                </a:cubicBezTo>
                <a:lnTo>
                  <a:pt x="3446223" y="711902"/>
                </a:lnTo>
                <a:lnTo>
                  <a:pt x="3446223" y="711902"/>
                </a:lnTo>
                <a:lnTo>
                  <a:pt x="3446223" y="1017003"/>
                </a:lnTo>
                <a:lnTo>
                  <a:pt x="3446223" y="1016999"/>
                </a:lnTo>
                <a:cubicBezTo>
                  <a:pt x="3446223" y="1129336"/>
                  <a:pt x="3355155" y="1220404"/>
                  <a:pt x="3242818" y="1220404"/>
                </a:cubicBezTo>
                <a:lnTo>
                  <a:pt x="964439" y="1220404"/>
                </a:lnTo>
                <a:lnTo>
                  <a:pt x="155321" y="1446142"/>
                </a:lnTo>
                <a:lnTo>
                  <a:pt x="574371" y="1220404"/>
                </a:lnTo>
                <a:lnTo>
                  <a:pt x="203405" y="1220404"/>
                </a:lnTo>
                <a:cubicBezTo>
                  <a:pt x="91068" y="1220404"/>
                  <a:pt x="0" y="1129336"/>
                  <a:pt x="0" y="1016999"/>
                </a:cubicBezTo>
                <a:lnTo>
                  <a:pt x="0" y="1017003"/>
                </a:lnTo>
                <a:lnTo>
                  <a:pt x="0" y="711902"/>
                </a:lnTo>
                <a:lnTo>
                  <a:pt x="0" y="711902"/>
                </a:lnTo>
                <a:lnTo>
                  <a:pt x="0" y="203405"/>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xmlns="" id="{8C1CD34B-9380-4DA1-9355-315FC26BB4FF}"/>
              </a:ext>
            </a:extLst>
          </p:cNvPr>
          <p:cNvSpPr txBox="1"/>
          <p:nvPr/>
        </p:nvSpPr>
        <p:spPr>
          <a:xfrm>
            <a:off x="3418161" y="1716566"/>
            <a:ext cx="6170458" cy="1603901"/>
          </a:xfrm>
          <a:prstGeom prst="rect">
            <a:avLst/>
          </a:prstGeom>
          <a:noFill/>
        </p:spPr>
        <p:txBody>
          <a:bodyPr wrap="square" rtlCol="0">
            <a:spAutoFit/>
          </a:bodyPr>
          <a:lstStyle/>
          <a:p>
            <a:pPr algn="just">
              <a:lnSpc>
                <a:spcPts val="2400"/>
              </a:lnSpc>
            </a:pPr>
            <a:r>
              <a:rPr lang="en-US" sz="1500" b="0" i="0" u="none" strike="noStrike" baseline="0" dirty="0">
                <a:latin typeface="Open Sans" pitchFamily="2" charset="0"/>
                <a:ea typeface="Open Sans" pitchFamily="2" charset="0"/>
                <a:cs typeface="Open Sans" pitchFamily="2" charset="0"/>
              </a:rPr>
              <a:t>First, we can upcycle! No, Yarn! I'm not talking about cycling into the sky. This is when you use something differently from the way you first used it. It's like when you poured paint on your favorite jeans and can't wash it out. Do you throw them away? No! You can cut them at the knees and use them as shorts!</a:t>
            </a:r>
          </a:p>
        </p:txBody>
      </p:sp>
      <p:sp>
        <p:nvSpPr>
          <p:cNvPr id="18" name="Rectangle: Rounded Corners 17">
            <a:extLst>
              <a:ext uri="{FF2B5EF4-FFF2-40B4-BE49-F238E27FC236}">
                <a16:creationId xmlns:a16="http://schemas.microsoft.com/office/drawing/2014/main" xmlns="" id="{01DD8E51-C793-45D0-A50C-ABA646E8C405}"/>
              </a:ext>
            </a:extLst>
          </p:cNvPr>
          <p:cNvSpPr/>
          <p:nvPr/>
        </p:nvSpPr>
        <p:spPr>
          <a:xfrm>
            <a:off x="821531" y="4941414"/>
            <a:ext cx="10615613" cy="1530824"/>
          </a:xfrm>
          <a:prstGeom prst="roundRect">
            <a:avLst/>
          </a:prstGeom>
          <a:gradFill flip="none" rotWithShape="1">
            <a:gsLst>
              <a:gs pos="100000">
                <a:schemeClr val="bg1"/>
              </a:gs>
              <a:gs pos="0">
                <a:schemeClr val="bg1"/>
              </a:gs>
            </a:gsLst>
            <a:lin ang="13500000" scaled="1"/>
            <a:tileRect/>
          </a:gradFill>
          <a:ln w="9525">
            <a:solidFill>
              <a:schemeClr val="accent1">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20" name="TextBox 19">
            <a:extLst>
              <a:ext uri="{FF2B5EF4-FFF2-40B4-BE49-F238E27FC236}">
                <a16:creationId xmlns:a16="http://schemas.microsoft.com/office/drawing/2014/main" xmlns="" id="{BF7DDB17-89B0-4C53-8DE6-4D5E586E4707}"/>
              </a:ext>
            </a:extLst>
          </p:cNvPr>
          <p:cNvSpPr txBox="1"/>
          <p:nvPr/>
        </p:nvSpPr>
        <p:spPr>
          <a:xfrm>
            <a:off x="1140275" y="4996349"/>
            <a:ext cx="10230194" cy="1287084"/>
          </a:xfrm>
          <a:prstGeom prst="rect">
            <a:avLst/>
          </a:prstGeom>
          <a:noFill/>
        </p:spPr>
        <p:txBody>
          <a:bodyPr wrap="square" rtlCol="0">
            <a:spAutoFit/>
          </a:bodyPr>
          <a:lstStyle/>
          <a:p>
            <a:pPr algn="l">
              <a:lnSpc>
                <a:spcPts val="3200"/>
              </a:lnSpc>
            </a:pPr>
            <a:r>
              <a:rPr lang="en-US" sz="2000" b="1" i="0" u="none" strike="noStrike" baseline="0" dirty="0">
                <a:solidFill>
                  <a:schemeClr val="accent1">
                    <a:lumMod val="75000"/>
                  </a:schemeClr>
                </a:solidFill>
                <a:latin typeface="Open Sans" pitchFamily="2" charset="0"/>
                <a:ea typeface="Open Sans" pitchFamily="2" charset="0"/>
                <a:cs typeface="Open Sans" pitchFamily="2" charset="0"/>
              </a:rPr>
              <a:t>Question for the Class: </a:t>
            </a:r>
          </a:p>
          <a:p>
            <a:pPr algn="l">
              <a:lnSpc>
                <a:spcPts val="3200"/>
              </a:lnSpc>
            </a:pPr>
            <a:r>
              <a:rPr lang="en-US" sz="2000" b="0" i="0" u="none" strike="noStrike" baseline="0" dirty="0">
                <a:solidFill>
                  <a:schemeClr val="accent1">
                    <a:lumMod val="75000"/>
                  </a:schemeClr>
                </a:solidFill>
                <a:latin typeface="Open Sans" pitchFamily="2" charset="0"/>
                <a:ea typeface="Open Sans" pitchFamily="2" charset="0"/>
                <a:cs typeface="Open Sans" pitchFamily="2" charset="0"/>
              </a:rPr>
              <a:t>What are some of the interesting ideas you have on how to use an old piece of clothing in a new way? Do you use any of these great ideas at </a:t>
            </a:r>
            <a:r>
              <a:rPr lang="en-IN" sz="2000" b="0" i="0" u="none" strike="noStrike" baseline="0" dirty="0">
                <a:solidFill>
                  <a:schemeClr val="accent1">
                    <a:lumMod val="75000"/>
                  </a:schemeClr>
                </a:solidFill>
                <a:latin typeface="Open Sans" pitchFamily="2" charset="0"/>
                <a:ea typeface="Open Sans" pitchFamily="2" charset="0"/>
                <a:cs typeface="Open Sans" pitchFamily="2" charset="0"/>
              </a:rPr>
              <a:t>home?</a:t>
            </a:r>
            <a:endParaRPr lang="en-US" sz="2000" b="0" i="0" u="none" strike="noStrike" baseline="0" dirty="0">
              <a:solidFill>
                <a:schemeClr val="accent1">
                  <a:lumMod val="75000"/>
                </a:schemeClr>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6501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8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p:bldP spid="18"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8E083F85-2C20-4A1D-BD82-6065F2ACE3A4}"/>
              </a:ext>
            </a:extLst>
          </p:cNvPr>
          <p:cNvPicPr>
            <a:picLocks noChangeAspect="1"/>
          </p:cNvPicPr>
          <p:nvPr/>
        </p:nvPicPr>
        <p:blipFill rotWithShape="1">
          <a:blip r:embed="rId2" cstate="print">
            <a:alphaModFix amt="29000"/>
            <a:extLst>
              <a:ext uri="{BEBA8EAE-BF5A-486C-A8C5-ECC9F3942E4B}">
                <a14:imgProps xmlns:a14="http://schemas.microsoft.com/office/drawing/2010/main">
                  <a14:imgLayer r:embed="rId3">
                    <a14:imgEffect>
                      <a14:colorTemperature colorTemp="6200"/>
                    </a14:imgEffect>
                    <a14:imgEffect>
                      <a14:saturation sat="99000"/>
                    </a14:imgEffect>
                  </a14:imgLayer>
                </a14:imgProps>
              </a:ext>
              <a:ext uri="{28A0092B-C50C-407E-A947-70E740481C1C}">
                <a14:useLocalDpi xmlns:a14="http://schemas.microsoft.com/office/drawing/2010/main" val="0"/>
              </a:ext>
            </a:extLst>
          </a:blip>
          <a:srcRect b="33060"/>
          <a:stretch/>
        </p:blipFill>
        <p:spPr>
          <a:xfrm>
            <a:off x="0" y="1265266"/>
            <a:ext cx="12192000" cy="5592734"/>
          </a:xfrm>
          <a:prstGeom prst="rect">
            <a:avLst/>
          </a:prstGeom>
          <a:effectLst/>
        </p:spPr>
      </p:pic>
      <p:sp>
        <p:nvSpPr>
          <p:cNvPr id="2" name="Title 1">
            <a:extLst>
              <a:ext uri="{FF2B5EF4-FFF2-40B4-BE49-F238E27FC236}">
                <a16:creationId xmlns:a16="http://schemas.microsoft.com/office/drawing/2014/main" xmlns="" id="{8676AA87-F0F0-41A1-A4B1-DA7D00FB9EBC}"/>
              </a:ext>
            </a:extLst>
          </p:cNvPr>
          <p:cNvSpPr>
            <a:spLocks noGrp="1"/>
          </p:cNvSpPr>
          <p:nvPr>
            <p:ph type="ctrTitle"/>
          </p:nvPr>
        </p:nvSpPr>
        <p:spPr>
          <a:xfrm>
            <a:off x="464344" y="452005"/>
            <a:ext cx="4514850" cy="445294"/>
          </a:xfrm>
        </p:spPr>
        <p:txBody>
          <a:bodyPr anchor="t">
            <a:noAutofit/>
          </a:bodyPr>
          <a:lstStyle/>
          <a:p>
            <a:pPr algn="l">
              <a:lnSpc>
                <a:spcPct val="100000"/>
              </a:lnSpc>
            </a:pPr>
            <a:r>
              <a:rPr lang="en-US" sz="2000" b="1" i="0" u="none" strike="noStrike" baseline="0" dirty="0">
                <a:solidFill>
                  <a:srgbClr val="01AD47"/>
                </a:solidFill>
                <a:latin typeface="Merriweather-Bold"/>
              </a:rPr>
              <a:t>The Adventures of Rex and Yarn.</a:t>
            </a:r>
            <a:endParaRPr lang="en-IN" sz="2000" dirty="0">
              <a:solidFill>
                <a:srgbClr val="01AD47"/>
              </a:solidFill>
              <a:highlight>
                <a:srgbClr val="008000"/>
              </a:highlight>
              <a:latin typeface="Open Sans" pitchFamily="2" charset="0"/>
              <a:ea typeface="Open Sans" pitchFamily="2" charset="0"/>
              <a:cs typeface="Open Sans" pitchFamily="2" charset="0"/>
            </a:endParaRPr>
          </a:p>
        </p:txBody>
      </p:sp>
      <p:pic>
        <p:nvPicPr>
          <p:cNvPr id="7" name="Picture 6">
            <a:extLst>
              <a:ext uri="{FF2B5EF4-FFF2-40B4-BE49-F238E27FC236}">
                <a16:creationId xmlns:a16="http://schemas.microsoft.com/office/drawing/2014/main" xmlns="" id="{F92A3277-5896-4DD3-8502-10785D6D93BF}"/>
              </a:ext>
            </a:extLst>
          </p:cNvPr>
          <p:cNvPicPr>
            <a:picLocks noChangeAspect="1"/>
          </p:cNvPicPr>
          <p:nvPr/>
        </p:nvPicPr>
        <p:blipFill rotWithShape="1">
          <a:blip r:embed="rId4">
            <a:extLst>
              <a:ext uri="{28A0092B-C50C-407E-A947-70E740481C1C}">
                <a14:useLocalDpi xmlns:a14="http://schemas.microsoft.com/office/drawing/2010/main" val="0"/>
              </a:ext>
            </a:extLst>
          </a:blip>
          <a:srcRect t="35763" b="36833"/>
          <a:stretch/>
        </p:blipFill>
        <p:spPr>
          <a:xfrm>
            <a:off x="9880152" y="164069"/>
            <a:ext cx="2139476" cy="586306"/>
          </a:xfrm>
          <a:prstGeom prst="rect">
            <a:avLst/>
          </a:prstGeom>
        </p:spPr>
      </p:pic>
      <p:pic>
        <p:nvPicPr>
          <p:cNvPr id="16" name="Picture 15">
            <a:extLst>
              <a:ext uri="{FF2B5EF4-FFF2-40B4-BE49-F238E27FC236}">
                <a16:creationId xmlns:a16="http://schemas.microsoft.com/office/drawing/2014/main" xmlns="" id="{22DC9AEB-5741-4DB2-8554-17EDD0D93093}"/>
              </a:ext>
            </a:extLst>
          </p:cNvPr>
          <p:cNvPicPr>
            <a:picLocks noChangeAspect="1"/>
          </p:cNvPicPr>
          <p:nvPr/>
        </p:nvPicPr>
        <p:blipFill rotWithShape="1">
          <a:blip r:embed="rId5">
            <a:extLst>
              <a:ext uri="{28A0092B-C50C-407E-A947-70E740481C1C}">
                <a14:useLocalDpi xmlns:a14="http://schemas.microsoft.com/office/drawing/2010/main" val="0"/>
              </a:ext>
            </a:extLst>
          </a:blip>
          <a:srcRect b="31967"/>
          <a:stretch/>
        </p:blipFill>
        <p:spPr>
          <a:xfrm>
            <a:off x="1202514" y="1331767"/>
            <a:ext cx="1924115" cy="3645905"/>
          </a:xfrm>
          <a:prstGeom prst="rect">
            <a:avLst/>
          </a:prstGeom>
        </p:spPr>
      </p:pic>
      <p:sp>
        <p:nvSpPr>
          <p:cNvPr id="18" name="Rectangle: Rounded Corners 17">
            <a:extLst>
              <a:ext uri="{FF2B5EF4-FFF2-40B4-BE49-F238E27FC236}">
                <a16:creationId xmlns:a16="http://schemas.microsoft.com/office/drawing/2014/main" xmlns="" id="{01DD8E51-C793-45D0-A50C-ABA646E8C405}"/>
              </a:ext>
            </a:extLst>
          </p:cNvPr>
          <p:cNvSpPr/>
          <p:nvPr/>
        </p:nvSpPr>
        <p:spPr>
          <a:xfrm>
            <a:off x="821531" y="4941414"/>
            <a:ext cx="10615613" cy="1530824"/>
          </a:xfrm>
          <a:prstGeom prst="roundRect">
            <a:avLst/>
          </a:prstGeom>
          <a:gradFill flip="none" rotWithShape="1">
            <a:gsLst>
              <a:gs pos="100000">
                <a:schemeClr val="bg1"/>
              </a:gs>
              <a:gs pos="0">
                <a:schemeClr val="bg1"/>
              </a:gs>
            </a:gsLst>
            <a:lin ang="13500000" scaled="1"/>
            <a:tileRect/>
          </a:gradFill>
          <a:ln w="9525">
            <a:solidFill>
              <a:schemeClr val="accent1">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20" name="TextBox 19">
            <a:extLst>
              <a:ext uri="{FF2B5EF4-FFF2-40B4-BE49-F238E27FC236}">
                <a16:creationId xmlns:a16="http://schemas.microsoft.com/office/drawing/2014/main" xmlns="" id="{BF7DDB17-89B0-4C53-8DE6-4D5E586E4707}"/>
              </a:ext>
            </a:extLst>
          </p:cNvPr>
          <p:cNvSpPr txBox="1"/>
          <p:nvPr/>
        </p:nvSpPr>
        <p:spPr>
          <a:xfrm>
            <a:off x="1128713" y="5053501"/>
            <a:ext cx="10241756" cy="1242200"/>
          </a:xfrm>
          <a:prstGeom prst="rect">
            <a:avLst/>
          </a:prstGeom>
          <a:noFill/>
        </p:spPr>
        <p:txBody>
          <a:bodyPr wrap="square" rtlCol="0">
            <a:spAutoFit/>
          </a:bodyPr>
          <a:lstStyle/>
          <a:p>
            <a:pPr algn="l">
              <a:lnSpc>
                <a:spcPts val="3200"/>
              </a:lnSpc>
            </a:pPr>
            <a:r>
              <a:rPr lang="en-US" sz="2000" b="1" i="0" u="none" strike="noStrike" baseline="0" dirty="0">
                <a:solidFill>
                  <a:schemeClr val="accent1">
                    <a:lumMod val="75000"/>
                  </a:schemeClr>
                </a:solidFill>
                <a:latin typeface="Open Sans" pitchFamily="2" charset="0"/>
                <a:ea typeface="Open Sans" pitchFamily="2" charset="0"/>
                <a:cs typeface="Open Sans" pitchFamily="2" charset="0"/>
              </a:rPr>
              <a:t>Question for the Class: </a:t>
            </a:r>
          </a:p>
          <a:p>
            <a:pPr algn="l">
              <a:lnSpc>
                <a:spcPts val="3000"/>
              </a:lnSpc>
            </a:pPr>
            <a:r>
              <a:rPr lang="en-US" sz="2000" b="0" i="0" u="none" strike="noStrike" baseline="0" dirty="0">
                <a:solidFill>
                  <a:schemeClr val="accent1">
                    <a:lumMod val="75000"/>
                  </a:schemeClr>
                </a:solidFill>
                <a:latin typeface="Open Sans" pitchFamily="2" charset="0"/>
                <a:ea typeface="Open Sans" pitchFamily="2" charset="0"/>
                <a:cs typeface="Open Sans" pitchFamily="2" charset="0"/>
              </a:rPr>
              <a:t>Do you have any idea what happens to clothes that are sent </a:t>
            </a:r>
            <a:r>
              <a:rPr lang="en-IN" sz="2000" b="0" i="0" u="none" strike="noStrike" baseline="0" dirty="0">
                <a:solidFill>
                  <a:schemeClr val="accent1">
                    <a:lumMod val="75000"/>
                  </a:schemeClr>
                </a:solidFill>
                <a:latin typeface="Open Sans" pitchFamily="2" charset="0"/>
                <a:ea typeface="Open Sans" pitchFamily="2" charset="0"/>
                <a:cs typeface="Open Sans" pitchFamily="2" charset="0"/>
              </a:rPr>
              <a:t>for recycling?</a:t>
            </a:r>
          </a:p>
          <a:p>
            <a:pPr algn="l">
              <a:lnSpc>
                <a:spcPts val="3000"/>
              </a:lnSpc>
            </a:pPr>
            <a:r>
              <a:rPr lang="en-IN" sz="2000" b="0" i="0" u="none" strike="noStrike" baseline="0" dirty="0">
                <a:solidFill>
                  <a:schemeClr val="accent1">
                    <a:lumMod val="75000"/>
                  </a:schemeClr>
                </a:solidFill>
                <a:latin typeface="Open Sans" pitchFamily="2" charset="0"/>
                <a:ea typeface="Open Sans" pitchFamily="2" charset="0"/>
                <a:cs typeface="Open Sans" pitchFamily="2" charset="0"/>
              </a:rPr>
              <a:t>Any guesses?</a:t>
            </a:r>
            <a:endParaRPr lang="en-US" sz="2000" b="0" i="0" u="none" strike="noStrike" baseline="0" dirty="0">
              <a:solidFill>
                <a:schemeClr val="accent1">
                  <a:lumMod val="75000"/>
                </a:schemeClr>
              </a:solidFill>
              <a:latin typeface="Open Sans" pitchFamily="2" charset="0"/>
              <a:ea typeface="Open Sans" pitchFamily="2" charset="0"/>
              <a:cs typeface="Open Sans" pitchFamily="2" charset="0"/>
            </a:endParaRPr>
          </a:p>
        </p:txBody>
      </p:sp>
      <p:sp>
        <p:nvSpPr>
          <p:cNvPr id="12" name="Speech Bubble: Rectangle with Corners Rounded 20">
            <a:extLst>
              <a:ext uri="{FF2B5EF4-FFF2-40B4-BE49-F238E27FC236}">
                <a16:creationId xmlns:a16="http://schemas.microsoft.com/office/drawing/2014/main" xmlns="" id="{3F8C788A-F205-4037-BB4A-4897E2576C61}"/>
              </a:ext>
            </a:extLst>
          </p:cNvPr>
          <p:cNvSpPr/>
          <p:nvPr/>
        </p:nvSpPr>
        <p:spPr>
          <a:xfrm>
            <a:off x="3126629" y="1514949"/>
            <a:ext cx="6753523" cy="2414587"/>
          </a:xfrm>
          <a:custGeom>
            <a:avLst/>
            <a:gdLst>
              <a:gd name="connsiteX0" fmla="*/ 0 w 3446223"/>
              <a:gd name="connsiteY0" fmla="*/ 203405 h 1220404"/>
              <a:gd name="connsiteX1" fmla="*/ 203405 w 3446223"/>
              <a:gd name="connsiteY1" fmla="*/ 0 h 1220404"/>
              <a:gd name="connsiteX2" fmla="*/ 574371 w 3446223"/>
              <a:gd name="connsiteY2" fmla="*/ 0 h 1220404"/>
              <a:gd name="connsiteX3" fmla="*/ 574371 w 3446223"/>
              <a:gd name="connsiteY3" fmla="*/ 0 h 1220404"/>
              <a:gd name="connsiteX4" fmla="*/ 1435926 w 3446223"/>
              <a:gd name="connsiteY4" fmla="*/ 0 h 1220404"/>
              <a:gd name="connsiteX5" fmla="*/ 3242818 w 3446223"/>
              <a:gd name="connsiteY5" fmla="*/ 0 h 1220404"/>
              <a:gd name="connsiteX6" fmla="*/ 3446223 w 3446223"/>
              <a:gd name="connsiteY6" fmla="*/ 203405 h 1220404"/>
              <a:gd name="connsiteX7" fmla="*/ 3446223 w 3446223"/>
              <a:gd name="connsiteY7" fmla="*/ 711902 h 1220404"/>
              <a:gd name="connsiteX8" fmla="*/ 3446223 w 3446223"/>
              <a:gd name="connsiteY8" fmla="*/ 711902 h 1220404"/>
              <a:gd name="connsiteX9" fmla="*/ 3446223 w 3446223"/>
              <a:gd name="connsiteY9" fmla="*/ 1017003 h 1220404"/>
              <a:gd name="connsiteX10" fmla="*/ 3446223 w 3446223"/>
              <a:gd name="connsiteY10" fmla="*/ 1016999 h 1220404"/>
              <a:gd name="connsiteX11" fmla="*/ 3242818 w 3446223"/>
              <a:gd name="connsiteY11" fmla="*/ 1220404 h 1220404"/>
              <a:gd name="connsiteX12" fmla="*/ 1435926 w 3446223"/>
              <a:gd name="connsiteY12" fmla="*/ 1220404 h 1220404"/>
              <a:gd name="connsiteX13" fmla="*/ 155321 w 3446223"/>
              <a:gd name="connsiteY13" fmla="*/ 1446142 h 1220404"/>
              <a:gd name="connsiteX14" fmla="*/ 574371 w 3446223"/>
              <a:gd name="connsiteY14" fmla="*/ 1220404 h 1220404"/>
              <a:gd name="connsiteX15" fmla="*/ 203405 w 3446223"/>
              <a:gd name="connsiteY15" fmla="*/ 1220404 h 1220404"/>
              <a:gd name="connsiteX16" fmla="*/ 0 w 3446223"/>
              <a:gd name="connsiteY16" fmla="*/ 1016999 h 1220404"/>
              <a:gd name="connsiteX17" fmla="*/ 0 w 3446223"/>
              <a:gd name="connsiteY17" fmla="*/ 1017003 h 1220404"/>
              <a:gd name="connsiteX18" fmla="*/ 0 w 3446223"/>
              <a:gd name="connsiteY18" fmla="*/ 711902 h 1220404"/>
              <a:gd name="connsiteX19" fmla="*/ 0 w 3446223"/>
              <a:gd name="connsiteY19" fmla="*/ 711902 h 1220404"/>
              <a:gd name="connsiteX20" fmla="*/ 0 w 3446223"/>
              <a:gd name="connsiteY20" fmla="*/ 203405 h 1220404"/>
              <a:gd name="connsiteX0" fmla="*/ 0 w 3446223"/>
              <a:gd name="connsiteY0" fmla="*/ 203405 h 1446142"/>
              <a:gd name="connsiteX1" fmla="*/ 203405 w 3446223"/>
              <a:gd name="connsiteY1" fmla="*/ 0 h 1446142"/>
              <a:gd name="connsiteX2" fmla="*/ 574371 w 3446223"/>
              <a:gd name="connsiteY2" fmla="*/ 0 h 1446142"/>
              <a:gd name="connsiteX3" fmla="*/ 574371 w 3446223"/>
              <a:gd name="connsiteY3" fmla="*/ 0 h 1446142"/>
              <a:gd name="connsiteX4" fmla="*/ 1435926 w 3446223"/>
              <a:gd name="connsiteY4" fmla="*/ 0 h 1446142"/>
              <a:gd name="connsiteX5" fmla="*/ 3242818 w 3446223"/>
              <a:gd name="connsiteY5" fmla="*/ 0 h 1446142"/>
              <a:gd name="connsiteX6" fmla="*/ 3446223 w 3446223"/>
              <a:gd name="connsiteY6" fmla="*/ 203405 h 1446142"/>
              <a:gd name="connsiteX7" fmla="*/ 3446223 w 3446223"/>
              <a:gd name="connsiteY7" fmla="*/ 711902 h 1446142"/>
              <a:gd name="connsiteX8" fmla="*/ 3446223 w 3446223"/>
              <a:gd name="connsiteY8" fmla="*/ 711902 h 1446142"/>
              <a:gd name="connsiteX9" fmla="*/ 3446223 w 3446223"/>
              <a:gd name="connsiteY9" fmla="*/ 1017003 h 1446142"/>
              <a:gd name="connsiteX10" fmla="*/ 3446223 w 3446223"/>
              <a:gd name="connsiteY10" fmla="*/ 1016999 h 1446142"/>
              <a:gd name="connsiteX11" fmla="*/ 3242818 w 3446223"/>
              <a:gd name="connsiteY11" fmla="*/ 1220404 h 1446142"/>
              <a:gd name="connsiteX12" fmla="*/ 964439 w 3446223"/>
              <a:gd name="connsiteY12" fmla="*/ 1220404 h 1446142"/>
              <a:gd name="connsiteX13" fmla="*/ 155321 w 3446223"/>
              <a:gd name="connsiteY13" fmla="*/ 1446142 h 1446142"/>
              <a:gd name="connsiteX14" fmla="*/ 574371 w 3446223"/>
              <a:gd name="connsiteY14" fmla="*/ 1220404 h 1446142"/>
              <a:gd name="connsiteX15" fmla="*/ 203405 w 3446223"/>
              <a:gd name="connsiteY15" fmla="*/ 1220404 h 1446142"/>
              <a:gd name="connsiteX16" fmla="*/ 0 w 3446223"/>
              <a:gd name="connsiteY16" fmla="*/ 1016999 h 1446142"/>
              <a:gd name="connsiteX17" fmla="*/ 0 w 3446223"/>
              <a:gd name="connsiteY17" fmla="*/ 1017003 h 1446142"/>
              <a:gd name="connsiteX18" fmla="*/ 0 w 3446223"/>
              <a:gd name="connsiteY18" fmla="*/ 711902 h 1446142"/>
              <a:gd name="connsiteX19" fmla="*/ 0 w 3446223"/>
              <a:gd name="connsiteY19" fmla="*/ 711902 h 1446142"/>
              <a:gd name="connsiteX20" fmla="*/ 0 w 3446223"/>
              <a:gd name="connsiteY20" fmla="*/ 203405 h 14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6223" h="1446142">
                <a:moveTo>
                  <a:pt x="0" y="203405"/>
                </a:moveTo>
                <a:cubicBezTo>
                  <a:pt x="0" y="91068"/>
                  <a:pt x="91068" y="0"/>
                  <a:pt x="203405" y="0"/>
                </a:cubicBezTo>
                <a:lnTo>
                  <a:pt x="574371" y="0"/>
                </a:lnTo>
                <a:lnTo>
                  <a:pt x="574371" y="0"/>
                </a:lnTo>
                <a:lnTo>
                  <a:pt x="1435926" y="0"/>
                </a:lnTo>
                <a:lnTo>
                  <a:pt x="3242818" y="0"/>
                </a:lnTo>
                <a:cubicBezTo>
                  <a:pt x="3355155" y="0"/>
                  <a:pt x="3446223" y="91068"/>
                  <a:pt x="3446223" y="203405"/>
                </a:cubicBezTo>
                <a:lnTo>
                  <a:pt x="3446223" y="711902"/>
                </a:lnTo>
                <a:lnTo>
                  <a:pt x="3446223" y="711902"/>
                </a:lnTo>
                <a:lnTo>
                  <a:pt x="3446223" y="1017003"/>
                </a:lnTo>
                <a:lnTo>
                  <a:pt x="3446223" y="1016999"/>
                </a:lnTo>
                <a:cubicBezTo>
                  <a:pt x="3446223" y="1129336"/>
                  <a:pt x="3355155" y="1220404"/>
                  <a:pt x="3242818" y="1220404"/>
                </a:cubicBezTo>
                <a:lnTo>
                  <a:pt x="964439" y="1220404"/>
                </a:lnTo>
                <a:lnTo>
                  <a:pt x="155321" y="1446142"/>
                </a:lnTo>
                <a:lnTo>
                  <a:pt x="574371" y="1220404"/>
                </a:lnTo>
                <a:lnTo>
                  <a:pt x="203405" y="1220404"/>
                </a:lnTo>
                <a:cubicBezTo>
                  <a:pt x="91068" y="1220404"/>
                  <a:pt x="0" y="1129336"/>
                  <a:pt x="0" y="1016999"/>
                </a:cubicBezTo>
                <a:lnTo>
                  <a:pt x="0" y="1017003"/>
                </a:lnTo>
                <a:lnTo>
                  <a:pt x="0" y="711902"/>
                </a:lnTo>
                <a:lnTo>
                  <a:pt x="0" y="711902"/>
                </a:lnTo>
                <a:lnTo>
                  <a:pt x="0" y="203405"/>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xmlns="" id="{B2DC7126-B043-40B2-9993-37D069D9B27D}"/>
              </a:ext>
            </a:extLst>
          </p:cNvPr>
          <p:cNvSpPr txBox="1"/>
          <p:nvPr/>
        </p:nvSpPr>
        <p:spPr>
          <a:xfrm>
            <a:off x="3437002" y="1698245"/>
            <a:ext cx="5811595" cy="1603901"/>
          </a:xfrm>
          <a:prstGeom prst="rect">
            <a:avLst/>
          </a:prstGeom>
          <a:noFill/>
        </p:spPr>
        <p:txBody>
          <a:bodyPr wrap="square" rtlCol="0">
            <a:spAutoFit/>
          </a:bodyPr>
          <a:lstStyle/>
          <a:p>
            <a:pPr algn="l">
              <a:lnSpc>
                <a:spcPts val="2400"/>
              </a:lnSpc>
            </a:pPr>
            <a:r>
              <a:rPr lang="en-US" sz="1500" b="0" i="0" u="none" strike="noStrike" baseline="0" dirty="0">
                <a:latin typeface="Open Sans" pitchFamily="2" charset="0"/>
                <a:ea typeface="Open Sans" pitchFamily="2" charset="0"/>
                <a:cs typeface="Open Sans" pitchFamily="2" charset="0"/>
              </a:rPr>
              <a:t>The second way to make sure t-shirts don't take over the world is if you send your clothes for recycling. GCR has a clothes pod right outside where you can put your textile waste - your used clothes. The clothes then get recycled and are made into new clothes and other useful things!</a:t>
            </a:r>
          </a:p>
        </p:txBody>
      </p:sp>
      <p:pic>
        <p:nvPicPr>
          <p:cNvPr id="22" name="Picture 21">
            <a:extLst>
              <a:ext uri="{FF2B5EF4-FFF2-40B4-BE49-F238E27FC236}">
                <a16:creationId xmlns:a16="http://schemas.microsoft.com/office/drawing/2014/main" xmlns="" id="{D624C5D6-CAC7-408A-8E91-67E41B5724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7035" y="1620280"/>
            <a:ext cx="3632593" cy="3632593"/>
          </a:xfrm>
          <a:prstGeom prst="rect">
            <a:avLst/>
          </a:prstGeom>
        </p:spPr>
      </p:pic>
    </p:spTree>
    <p:extLst>
      <p:ext uri="{BB962C8B-B14F-4D97-AF65-F5344CB8AC3E}">
        <p14:creationId xmlns:p14="http://schemas.microsoft.com/office/powerpoint/2010/main" val="53175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648E2F46-796C-4D6C-A643-C53F9D599BDA}"/>
              </a:ext>
            </a:extLst>
          </p:cNvPr>
          <p:cNvPicPr>
            <a:picLocks noChangeAspect="1"/>
          </p:cNvPicPr>
          <p:nvPr/>
        </p:nvPicPr>
        <p:blipFill rotWithShape="1">
          <a:blip r:embed="rId2" cstate="print">
            <a:alphaModFix amt="29000"/>
            <a:extLst>
              <a:ext uri="{BEBA8EAE-BF5A-486C-A8C5-ECC9F3942E4B}">
                <a14:imgProps xmlns:a14="http://schemas.microsoft.com/office/drawing/2010/main">
                  <a14:imgLayer r:embed="rId3">
                    <a14:imgEffect>
                      <a14:colorTemperature colorTemp="6200"/>
                    </a14:imgEffect>
                    <a14:imgEffect>
                      <a14:saturation sat="99000"/>
                    </a14:imgEffect>
                  </a14:imgLayer>
                </a14:imgProps>
              </a:ext>
              <a:ext uri="{28A0092B-C50C-407E-A947-70E740481C1C}">
                <a14:useLocalDpi xmlns:a14="http://schemas.microsoft.com/office/drawing/2010/main" val="0"/>
              </a:ext>
            </a:extLst>
          </a:blip>
          <a:srcRect b="33060"/>
          <a:stretch/>
        </p:blipFill>
        <p:spPr>
          <a:xfrm>
            <a:off x="0" y="1265266"/>
            <a:ext cx="12192000" cy="5592734"/>
          </a:xfrm>
          <a:prstGeom prst="rect">
            <a:avLst/>
          </a:prstGeom>
          <a:effectLst/>
        </p:spPr>
      </p:pic>
      <p:sp>
        <p:nvSpPr>
          <p:cNvPr id="21" name="Speech Bubble: Rectangle with Corners Rounded 20">
            <a:extLst>
              <a:ext uri="{FF2B5EF4-FFF2-40B4-BE49-F238E27FC236}">
                <a16:creationId xmlns:a16="http://schemas.microsoft.com/office/drawing/2014/main" xmlns="" id="{12D98393-6A98-4FEE-83CC-06259124C18C}"/>
              </a:ext>
            </a:extLst>
          </p:cNvPr>
          <p:cNvSpPr/>
          <p:nvPr/>
        </p:nvSpPr>
        <p:spPr>
          <a:xfrm>
            <a:off x="2728198" y="1558374"/>
            <a:ext cx="4501991" cy="1568710"/>
          </a:xfrm>
          <a:custGeom>
            <a:avLst/>
            <a:gdLst>
              <a:gd name="connsiteX0" fmla="*/ 0 w 3446223"/>
              <a:gd name="connsiteY0" fmla="*/ 203405 h 1220404"/>
              <a:gd name="connsiteX1" fmla="*/ 203405 w 3446223"/>
              <a:gd name="connsiteY1" fmla="*/ 0 h 1220404"/>
              <a:gd name="connsiteX2" fmla="*/ 574371 w 3446223"/>
              <a:gd name="connsiteY2" fmla="*/ 0 h 1220404"/>
              <a:gd name="connsiteX3" fmla="*/ 574371 w 3446223"/>
              <a:gd name="connsiteY3" fmla="*/ 0 h 1220404"/>
              <a:gd name="connsiteX4" fmla="*/ 1435926 w 3446223"/>
              <a:gd name="connsiteY4" fmla="*/ 0 h 1220404"/>
              <a:gd name="connsiteX5" fmla="*/ 3242818 w 3446223"/>
              <a:gd name="connsiteY5" fmla="*/ 0 h 1220404"/>
              <a:gd name="connsiteX6" fmla="*/ 3446223 w 3446223"/>
              <a:gd name="connsiteY6" fmla="*/ 203405 h 1220404"/>
              <a:gd name="connsiteX7" fmla="*/ 3446223 w 3446223"/>
              <a:gd name="connsiteY7" fmla="*/ 711902 h 1220404"/>
              <a:gd name="connsiteX8" fmla="*/ 3446223 w 3446223"/>
              <a:gd name="connsiteY8" fmla="*/ 711902 h 1220404"/>
              <a:gd name="connsiteX9" fmla="*/ 3446223 w 3446223"/>
              <a:gd name="connsiteY9" fmla="*/ 1017003 h 1220404"/>
              <a:gd name="connsiteX10" fmla="*/ 3446223 w 3446223"/>
              <a:gd name="connsiteY10" fmla="*/ 1016999 h 1220404"/>
              <a:gd name="connsiteX11" fmla="*/ 3242818 w 3446223"/>
              <a:gd name="connsiteY11" fmla="*/ 1220404 h 1220404"/>
              <a:gd name="connsiteX12" fmla="*/ 1435926 w 3446223"/>
              <a:gd name="connsiteY12" fmla="*/ 1220404 h 1220404"/>
              <a:gd name="connsiteX13" fmla="*/ 155321 w 3446223"/>
              <a:gd name="connsiteY13" fmla="*/ 1446142 h 1220404"/>
              <a:gd name="connsiteX14" fmla="*/ 574371 w 3446223"/>
              <a:gd name="connsiteY14" fmla="*/ 1220404 h 1220404"/>
              <a:gd name="connsiteX15" fmla="*/ 203405 w 3446223"/>
              <a:gd name="connsiteY15" fmla="*/ 1220404 h 1220404"/>
              <a:gd name="connsiteX16" fmla="*/ 0 w 3446223"/>
              <a:gd name="connsiteY16" fmla="*/ 1016999 h 1220404"/>
              <a:gd name="connsiteX17" fmla="*/ 0 w 3446223"/>
              <a:gd name="connsiteY17" fmla="*/ 1017003 h 1220404"/>
              <a:gd name="connsiteX18" fmla="*/ 0 w 3446223"/>
              <a:gd name="connsiteY18" fmla="*/ 711902 h 1220404"/>
              <a:gd name="connsiteX19" fmla="*/ 0 w 3446223"/>
              <a:gd name="connsiteY19" fmla="*/ 711902 h 1220404"/>
              <a:gd name="connsiteX20" fmla="*/ 0 w 3446223"/>
              <a:gd name="connsiteY20" fmla="*/ 203405 h 1220404"/>
              <a:gd name="connsiteX0" fmla="*/ 0 w 3446223"/>
              <a:gd name="connsiteY0" fmla="*/ 203405 h 1446142"/>
              <a:gd name="connsiteX1" fmla="*/ 203405 w 3446223"/>
              <a:gd name="connsiteY1" fmla="*/ 0 h 1446142"/>
              <a:gd name="connsiteX2" fmla="*/ 574371 w 3446223"/>
              <a:gd name="connsiteY2" fmla="*/ 0 h 1446142"/>
              <a:gd name="connsiteX3" fmla="*/ 574371 w 3446223"/>
              <a:gd name="connsiteY3" fmla="*/ 0 h 1446142"/>
              <a:gd name="connsiteX4" fmla="*/ 1435926 w 3446223"/>
              <a:gd name="connsiteY4" fmla="*/ 0 h 1446142"/>
              <a:gd name="connsiteX5" fmla="*/ 3242818 w 3446223"/>
              <a:gd name="connsiteY5" fmla="*/ 0 h 1446142"/>
              <a:gd name="connsiteX6" fmla="*/ 3446223 w 3446223"/>
              <a:gd name="connsiteY6" fmla="*/ 203405 h 1446142"/>
              <a:gd name="connsiteX7" fmla="*/ 3446223 w 3446223"/>
              <a:gd name="connsiteY7" fmla="*/ 711902 h 1446142"/>
              <a:gd name="connsiteX8" fmla="*/ 3446223 w 3446223"/>
              <a:gd name="connsiteY8" fmla="*/ 711902 h 1446142"/>
              <a:gd name="connsiteX9" fmla="*/ 3446223 w 3446223"/>
              <a:gd name="connsiteY9" fmla="*/ 1017003 h 1446142"/>
              <a:gd name="connsiteX10" fmla="*/ 3446223 w 3446223"/>
              <a:gd name="connsiteY10" fmla="*/ 1016999 h 1446142"/>
              <a:gd name="connsiteX11" fmla="*/ 3242818 w 3446223"/>
              <a:gd name="connsiteY11" fmla="*/ 1220404 h 1446142"/>
              <a:gd name="connsiteX12" fmla="*/ 964439 w 3446223"/>
              <a:gd name="connsiteY12" fmla="*/ 1220404 h 1446142"/>
              <a:gd name="connsiteX13" fmla="*/ 155321 w 3446223"/>
              <a:gd name="connsiteY13" fmla="*/ 1446142 h 1446142"/>
              <a:gd name="connsiteX14" fmla="*/ 574371 w 3446223"/>
              <a:gd name="connsiteY14" fmla="*/ 1220404 h 1446142"/>
              <a:gd name="connsiteX15" fmla="*/ 203405 w 3446223"/>
              <a:gd name="connsiteY15" fmla="*/ 1220404 h 1446142"/>
              <a:gd name="connsiteX16" fmla="*/ 0 w 3446223"/>
              <a:gd name="connsiteY16" fmla="*/ 1016999 h 1446142"/>
              <a:gd name="connsiteX17" fmla="*/ 0 w 3446223"/>
              <a:gd name="connsiteY17" fmla="*/ 1017003 h 1446142"/>
              <a:gd name="connsiteX18" fmla="*/ 0 w 3446223"/>
              <a:gd name="connsiteY18" fmla="*/ 711902 h 1446142"/>
              <a:gd name="connsiteX19" fmla="*/ 0 w 3446223"/>
              <a:gd name="connsiteY19" fmla="*/ 711902 h 1446142"/>
              <a:gd name="connsiteX20" fmla="*/ 0 w 3446223"/>
              <a:gd name="connsiteY20" fmla="*/ 203405 h 14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6223" h="1446142">
                <a:moveTo>
                  <a:pt x="0" y="203405"/>
                </a:moveTo>
                <a:cubicBezTo>
                  <a:pt x="0" y="91068"/>
                  <a:pt x="91068" y="0"/>
                  <a:pt x="203405" y="0"/>
                </a:cubicBezTo>
                <a:lnTo>
                  <a:pt x="574371" y="0"/>
                </a:lnTo>
                <a:lnTo>
                  <a:pt x="574371" y="0"/>
                </a:lnTo>
                <a:lnTo>
                  <a:pt x="1435926" y="0"/>
                </a:lnTo>
                <a:lnTo>
                  <a:pt x="3242818" y="0"/>
                </a:lnTo>
                <a:cubicBezTo>
                  <a:pt x="3355155" y="0"/>
                  <a:pt x="3446223" y="91068"/>
                  <a:pt x="3446223" y="203405"/>
                </a:cubicBezTo>
                <a:lnTo>
                  <a:pt x="3446223" y="711902"/>
                </a:lnTo>
                <a:lnTo>
                  <a:pt x="3446223" y="711902"/>
                </a:lnTo>
                <a:lnTo>
                  <a:pt x="3446223" y="1017003"/>
                </a:lnTo>
                <a:lnTo>
                  <a:pt x="3446223" y="1016999"/>
                </a:lnTo>
                <a:cubicBezTo>
                  <a:pt x="3446223" y="1129336"/>
                  <a:pt x="3355155" y="1220404"/>
                  <a:pt x="3242818" y="1220404"/>
                </a:cubicBezTo>
                <a:lnTo>
                  <a:pt x="964439" y="1220404"/>
                </a:lnTo>
                <a:lnTo>
                  <a:pt x="155321" y="1446142"/>
                </a:lnTo>
                <a:lnTo>
                  <a:pt x="574371" y="1220404"/>
                </a:lnTo>
                <a:lnTo>
                  <a:pt x="203405" y="1220404"/>
                </a:lnTo>
                <a:cubicBezTo>
                  <a:pt x="91068" y="1220404"/>
                  <a:pt x="0" y="1129336"/>
                  <a:pt x="0" y="1016999"/>
                </a:cubicBezTo>
                <a:lnTo>
                  <a:pt x="0" y="1017003"/>
                </a:lnTo>
                <a:lnTo>
                  <a:pt x="0" y="711902"/>
                </a:lnTo>
                <a:lnTo>
                  <a:pt x="0" y="711902"/>
                </a:lnTo>
                <a:lnTo>
                  <a:pt x="0" y="203405"/>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xmlns="" id="{8676AA87-F0F0-41A1-A4B1-DA7D00FB9EBC}"/>
              </a:ext>
            </a:extLst>
          </p:cNvPr>
          <p:cNvSpPr>
            <a:spLocks noGrp="1"/>
          </p:cNvSpPr>
          <p:nvPr>
            <p:ph type="ctrTitle"/>
          </p:nvPr>
        </p:nvSpPr>
        <p:spPr>
          <a:xfrm>
            <a:off x="464344" y="452005"/>
            <a:ext cx="4514850" cy="445294"/>
          </a:xfrm>
        </p:spPr>
        <p:txBody>
          <a:bodyPr anchor="t">
            <a:noAutofit/>
          </a:bodyPr>
          <a:lstStyle/>
          <a:p>
            <a:pPr algn="l">
              <a:lnSpc>
                <a:spcPct val="100000"/>
              </a:lnSpc>
            </a:pPr>
            <a:r>
              <a:rPr lang="en-US" sz="2000" b="1" i="0" u="none" strike="noStrike" baseline="0" dirty="0">
                <a:solidFill>
                  <a:srgbClr val="01AD47"/>
                </a:solidFill>
                <a:latin typeface="Merriweather-Bold"/>
              </a:rPr>
              <a:t>The Adventures of Rex and Yarn.</a:t>
            </a:r>
            <a:endParaRPr lang="en-IN" sz="2000" dirty="0">
              <a:solidFill>
                <a:srgbClr val="01AD47"/>
              </a:solidFill>
              <a:highlight>
                <a:srgbClr val="008000"/>
              </a:highlight>
              <a:latin typeface="Open Sans" pitchFamily="2" charset="0"/>
              <a:ea typeface="Open Sans" pitchFamily="2" charset="0"/>
              <a:cs typeface="Open Sans" pitchFamily="2" charset="0"/>
            </a:endParaRPr>
          </a:p>
        </p:txBody>
      </p:sp>
      <p:pic>
        <p:nvPicPr>
          <p:cNvPr id="7" name="Picture 6">
            <a:extLst>
              <a:ext uri="{FF2B5EF4-FFF2-40B4-BE49-F238E27FC236}">
                <a16:creationId xmlns:a16="http://schemas.microsoft.com/office/drawing/2014/main" xmlns="" id="{F92A3277-5896-4DD3-8502-10785D6D93BF}"/>
              </a:ext>
            </a:extLst>
          </p:cNvPr>
          <p:cNvPicPr>
            <a:picLocks noChangeAspect="1"/>
          </p:cNvPicPr>
          <p:nvPr/>
        </p:nvPicPr>
        <p:blipFill rotWithShape="1">
          <a:blip r:embed="rId4">
            <a:extLst>
              <a:ext uri="{28A0092B-C50C-407E-A947-70E740481C1C}">
                <a14:useLocalDpi xmlns:a14="http://schemas.microsoft.com/office/drawing/2010/main" val="0"/>
              </a:ext>
            </a:extLst>
          </a:blip>
          <a:srcRect t="35763" b="36833"/>
          <a:stretch/>
        </p:blipFill>
        <p:spPr>
          <a:xfrm>
            <a:off x="9880152" y="164069"/>
            <a:ext cx="2139476" cy="586306"/>
          </a:xfrm>
          <a:prstGeom prst="rect">
            <a:avLst/>
          </a:prstGeom>
        </p:spPr>
      </p:pic>
      <p:pic>
        <p:nvPicPr>
          <p:cNvPr id="9" name="Picture 8">
            <a:extLst>
              <a:ext uri="{FF2B5EF4-FFF2-40B4-BE49-F238E27FC236}">
                <a16:creationId xmlns:a16="http://schemas.microsoft.com/office/drawing/2014/main" xmlns="" id="{CD0F2181-7A3E-41D5-8C5D-374D01672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213" y="1434673"/>
            <a:ext cx="1646063" cy="4584589"/>
          </a:xfrm>
          <a:prstGeom prst="rect">
            <a:avLst/>
          </a:prstGeom>
        </p:spPr>
      </p:pic>
      <p:pic>
        <p:nvPicPr>
          <p:cNvPr id="11" name="Picture 10">
            <a:extLst>
              <a:ext uri="{FF2B5EF4-FFF2-40B4-BE49-F238E27FC236}">
                <a16:creationId xmlns:a16="http://schemas.microsoft.com/office/drawing/2014/main" xmlns="" id="{8F6138F7-1AC7-4C34-9875-7A161440D6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5738" y="2542067"/>
            <a:ext cx="2517030" cy="2193247"/>
          </a:xfrm>
          <a:prstGeom prst="rect">
            <a:avLst/>
          </a:prstGeom>
        </p:spPr>
      </p:pic>
      <p:sp>
        <p:nvSpPr>
          <p:cNvPr id="18" name="Speech Bubble: Rectangle with Corners Rounded 13">
            <a:extLst>
              <a:ext uri="{FF2B5EF4-FFF2-40B4-BE49-F238E27FC236}">
                <a16:creationId xmlns:a16="http://schemas.microsoft.com/office/drawing/2014/main" xmlns="" id="{4A6B3F34-4E26-404A-8ABE-E140EAEE347C}"/>
              </a:ext>
            </a:extLst>
          </p:cNvPr>
          <p:cNvSpPr/>
          <p:nvPr/>
        </p:nvSpPr>
        <p:spPr>
          <a:xfrm rot="10800000">
            <a:off x="4343398" y="3203142"/>
            <a:ext cx="4882897" cy="2132117"/>
          </a:xfrm>
          <a:custGeom>
            <a:avLst/>
            <a:gdLst>
              <a:gd name="connsiteX0" fmla="*/ 0 w 2598804"/>
              <a:gd name="connsiteY0" fmla="*/ 213054 h 1278299"/>
              <a:gd name="connsiteX1" fmla="*/ 213054 w 2598804"/>
              <a:gd name="connsiteY1" fmla="*/ 0 h 1278299"/>
              <a:gd name="connsiteX2" fmla="*/ 433134 w 2598804"/>
              <a:gd name="connsiteY2" fmla="*/ 0 h 1278299"/>
              <a:gd name="connsiteX3" fmla="*/ 433134 w 2598804"/>
              <a:gd name="connsiteY3" fmla="*/ 0 h 1278299"/>
              <a:gd name="connsiteX4" fmla="*/ 1082835 w 2598804"/>
              <a:gd name="connsiteY4" fmla="*/ 0 h 1278299"/>
              <a:gd name="connsiteX5" fmla="*/ 2385750 w 2598804"/>
              <a:gd name="connsiteY5" fmla="*/ 0 h 1278299"/>
              <a:gd name="connsiteX6" fmla="*/ 2598804 w 2598804"/>
              <a:gd name="connsiteY6" fmla="*/ 213054 h 1278299"/>
              <a:gd name="connsiteX7" fmla="*/ 2598804 w 2598804"/>
              <a:gd name="connsiteY7" fmla="*/ 745674 h 1278299"/>
              <a:gd name="connsiteX8" fmla="*/ 2598804 w 2598804"/>
              <a:gd name="connsiteY8" fmla="*/ 745674 h 1278299"/>
              <a:gd name="connsiteX9" fmla="*/ 2598804 w 2598804"/>
              <a:gd name="connsiteY9" fmla="*/ 1065249 h 1278299"/>
              <a:gd name="connsiteX10" fmla="*/ 2598804 w 2598804"/>
              <a:gd name="connsiteY10" fmla="*/ 1065245 h 1278299"/>
              <a:gd name="connsiteX11" fmla="*/ 2385750 w 2598804"/>
              <a:gd name="connsiteY11" fmla="*/ 1278299 h 1278299"/>
              <a:gd name="connsiteX12" fmla="*/ 1082835 w 2598804"/>
              <a:gd name="connsiteY12" fmla="*/ 1278299 h 1278299"/>
              <a:gd name="connsiteX13" fmla="*/ 226434 w 2598804"/>
              <a:gd name="connsiteY13" fmla="*/ 1575146 h 1278299"/>
              <a:gd name="connsiteX14" fmla="*/ 433134 w 2598804"/>
              <a:gd name="connsiteY14" fmla="*/ 1278299 h 1278299"/>
              <a:gd name="connsiteX15" fmla="*/ 213054 w 2598804"/>
              <a:gd name="connsiteY15" fmla="*/ 1278299 h 1278299"/>
              <a:gd name="connsiteX16" fmla="*/ 0 w 2598804"/>
              <a:gd name="connsiteY16" fmla="*/ 1065245 h 1278299"/>
              <a:gd name="connsiteX17" fmla="*/ 0 w 2598804"/>
              <a:gd name="connsiteY17" fmla="*/ 1065249 h 1278299"/>
              <a:gd name="connsiteX18" fmla="*/ 0 w 2598804"/>
              <a:gd name="connsiteY18" fmla="*/ 745674 h 1278299"/>
              <a:gd name="connsiteX19" fmla="*/ 0 w 2598804"/>
              <a:gd name="connsiteY19" fmla="*/ 745674 h 1278299"/>
              <a:gd name="connsiteX20" fmla="*/ 0 w 2598804"/>
              <a:gd name="connsiteY20" fmla="*/ 213054 h 1278299"/>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654210 w 2598804"/>
              <a:gd name="connsiteY12" fmla="*/ 1306874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04217 w 2598804"/>
              <a:gd name="connsiteY12" fmla="*/ 132830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18504 w 2598804"/>
              <a:gd name="connsiteY12" fmla="*/ 127115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98804" h="1575146">
                <a:moveTo>
                  <a:pt x="0" y="213054"/>
                </a:moveTo>
                <a:cubicBezTo>
                  <a:pt x="0" y="95388"/>
                  <a:pt x="95388" y="0"/>
                  <a:pt x="213054" y="0"/>
                </a:cubicBezTo>
                <a:lnTo>
                  <a:pt x="433134" y="0"/>
                </a:lnTo>
                <a:lnTo>
                  <a:pt x="433134" y="0"/>
                </a:lnTo>
                <a:lnTo>
                  <a:pt x="1082835" y="0"/>
                </a:lnTo>
                <a:lnTo>
                  <a:pt x="2385750" y="0"/>
                </a:lnTo>
                <a:cubicBezTo>
                  <a:pt x="2503416" y="0"/>
                  <a:pt x="2598804" y="95388"/>
                  <a:pt x="2598804" y="213054"/>
                </a:cubicBezTo>
                <a:lnTo>
                  <a:pt x="2598804" y="745674"/>
                </a:lnTo>
                <a:lnTo>
                  <a:pt x="2598804" y="745674"/>
                </a:lnTo>
                <a:lnTo>
                  <a:pt x="2598804" y="1065249"/>
                </a:lnTo>
                <a:lnTo>
                  <a:pt x="2598804" y="1065245"/>
                </a:lnTo>
                <a:cubicBezTo>
                  <a:pt x="2598804" y="1182911"/>
                  <a:pt x="2503416" y="1278299"/>
                  <a:pt x="2385750" y="1278299"/>
                </a:cubicBezTo>
                <a:lnTo>
                  <a:pt x="718504" y="1271155"/>
                </a:lnTo>
                <a:lnTo>
                  <a:pt x="226434" y="1575146"/>
                </a:lnTo>
                <a:lnTo>
                  <a:pt x="433134" y="1278299"/>
                </a:lnTo>
                <a:lnTo>
                  <a:pt x="213054" y="1278299"/>
                </a:lnTo>
                <a:cubicBezTo>
                  <a:pt x="95388" y="1278299"/>
                  <a:pt x="0" y="1182911"/>
                  <a:pt x="0" y="1065245"/>
                </a:cubicBezTo>
                <a:lnTo>
                  <a:pt x="0" y="1065249"/>
                </a:lnTo>
                <a:lnTo>
                  <a:pt x="0" y="745674"/>
                </a:lnTo>
                <a:lnTo>
                  <a:pt x="0" y="745674"/>
                </a:lnTo>
                <a:lnTo>
                  <a:pt x="0" y="213054"/>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xmlns="" id="{8C1CD34B-9380-4DA1-9355-315FC26BB4FF}"/>
              </a:ext>
            </a:extLst>
          </p:cNvPr>
          <p:cNvSpPr txBox="1"/>
          <p:nvPr/>
        </p:nvSpPr>
        <p:spPr>
          <a:xfrm>
            <a:off x="3016567" y="1682593"/>
            <a:ext cx="4167259" cy="988347"/>
          </a:xfrm>
          <a:prstGeom prst="rect">
            <a:avLst/>
          </a:prstGeom>
          <a:noFill/>
        </p:spPr>
        <p:txBody>
          <a:bodyPr wrap="square" rtlCol="0">
            <a:spAutoFit/>
          </a:bodyPr>
          <a:lstStyle/>
          <a:p>
            <a:pPr algn="l">
              <a:lnSpc>
                <a:spcPts val="2400"/>
              </a:lnSpc>
            </a:pPr>
            <a:r>
              <a:rPr lang="en-US" sz="1500" b="0" i="0" u="none" strike="noStrike" baseline="0" dirty="0">
                <a:latin typeface="Open Sans" pitchFamily="2" charset="0"/>
                <a:ea typeface="Open Sans" pitchFamily="2" charset="0"/>
                <a:cs typeface="Open Sans" pitchFamily="2" charset="0"/>
              </a:rPr>
              <a:t>And what if both these things don't work?? What if we can't upcycle or recycle all the clothes in time?</a:t>
            </a:r>
          </a:p>
        </p:txBody>
      </p:sp>
      <p:sp>
        <p:nvSpPr>
          <p:cNvPr id="22" name="TextBox 21">
            <a:extLst>
              <a:ext uri="{FF2B5EF4-FFF2-40B4-BE49-F238E27FC236}">
                <a16:creationId xmlns:a16="http://schemas.microsoft.com/office/drawing/2014/main" xmlns="" id="{80F62F27-4CD0-417D-936F-3C5CB868BBFF}"/>
              </a:ext>
            </a:extLst>
          </p:cNvPr>
          <p:cNvSpPr txBox="1"/>
          <p:nvPr/>
        </p:nvSpPr>
        <p:spPr>
          <a:xfrm>
            <a:off x="4542319" y="3817926"/>
            <a:ext cx="4485054" cy="1296124"/>
          </a:xfrm>
          <a:prstGeom prst="rect">
            <a:avLst/>
          </a:prstGeom>
          <a:noFill/>
        </p:spPr>
        <p:txBody>
          <a:bodyPr wrap="square" rtlCol="0">
            <a:spAutoFit/>
          </a:bodyPr>
          <a:lstStyle/>
          <a:p>
            <a:pPr algn="just">
              <a:lnSpc>
                <a:spcPts val="2400"/>
              </a:lnSpc>
            </a:pPr>
            <a:r>
              <a:rPr lang="en-US" sz="1500" b="0" i="0" u="none" strike="noStrike" baseline="0" dirty="0">
                <a:latin typeface="Open Sans" pitchFamily="2" charset="0"/>
                <a:ea typeface="Open Sans" pitchFamily="2" charset="0"/>
                <a:cs typeface="Open Sans" pitchFamily="2" charset="0"/>
              </a:rPr>
              <a:t>Then we'll just have to bring in my pet monster, </a:t>
            </a:r>
            <a:r>
              <a:rPr lang="en-US" sz="1500" b="1" i="0" u="none" strike="noStrike" baseline="0" dirty="0">
                <a:latin typeface="Open Sans" pitchFamily="2" charset="0"/>
                <a:ea typeface="Open Sans" pitchFamily="2" charset="0"/>
                <a:cs typeface="Open Sans" pitchFamily="2" charset="0"/>
              </a:rPr>
              <a:t>Tex</a:t>
            </a:r>
            <a:r>
              <a:rPr lang="en-US" sz="1500" b="0" i="0" u="none" strike="noStrike" baseline="0" dirty="0">
                <a:latin typeface="Open Sans" pitchFamily="2" charset="0"/>
                <a:ea typeface="Open Sans" pitchFamily="2" charset="0"/>
                <a:cs typeface="Open Sans" pitchFamily="2" charset="0"/>
              </a:rPr>
              <a:t>. He loves munching on a fluffy sweater and crunching on flip flops. It's a good thing he's always hungry!</a:t>
            </a:r>
            <a:endParaRPr lang="en-IN" sz="1500" dirty="0">
              <a:latin typeface="Open Sans" pitchFamily="2" charset="0"/>
              <a:ea typeface="Open Sans" pitchFamily="2" charset="0"/>
              <a:cs typeface="Open Sans" pitchFamily="2" charset="0"/>
            </a:endParaRPr>
          </a:p>
        </p:txBody>
      </p:sp>
      <p:pic>
        <p:nvPicPr>
          <p:cNvPr id="4" name="Picture 3">
            <a:extLst>
              <a:ext uri="{FF2B5EF4-FFF2-40B4-BE49-F238E27FC236}">
                <a16:creationId xmlns:a16="http://schemas.microsoft.com/office/drawing/2014/main" xmlns="" id="{29E0758B-D53C-4D2B-A6C4-BE489A6E18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0234" y="4180251"/>
            <a:ext cx="1874242" cy="2132119"/>
          </a:xfrm>
          <a:prstGeom prst="rect">
            <a:avLst/>
          </a:prstGeom>
        </p:spPr>
      </p:pic>
      <p:pic>
        <p:nvPicPr>
          <p:cNvPr id="8" name="Picture 7">
            <a:extLst>
              <a:ext uri="{FF2B5EF4-FFF2-40B4-BE49-F238E27FC236}">
                <a16:creationId xmlns:a16="http://schemas.microsoft.com/office/drawing/2014/main" xmlns="" id="{6416A72F-BB76-4930-B4E8-3F64D6DEF5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8087" y="2430360"/>
            <a:ext cx="537348" cy="696724"/>
          </a:xfrm>
          <a:prstGeom prst="rect">
            <a:avLst/>
          </a:prstGeom>
        </p:spPr>
      </p:pic>
    </p:spTree>
    <p:extLst>
      <p:ext uri="{BB962C8B-B14F-4D97-AF65-F5344CB8AC3E}">
        <p14:creationId xmlns:p14="http://schemas.microsoft.com/office/powerpoint/2010/main" val="41058223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8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8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42" presetClass="path" presetSubtype="0" accel="50000" decel="50000" fill="hold" nodeType="withEffect">
                                  <p:stCondLst>
                                    <p:cond delay="0"/>
                                  </p:stCondLst>
                                  <p:childTnLst>
                                    <p:animMotion origin="layout" path="M 4.375E-6 -2.59259E-6 L 4.375E-6 0.25 " pathEditMode="relative" rAng="0" ptsTypes="AA">
                                      <p:cBhvr>
                                        <p:cTn id="27" dur="2000" fill="hold"/>
                                        <p:tgtEl>
                                          <p:spTgt spid="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9"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EF188F6-68E0-4B1A-A51C-0ED6BAB85CAC}"/>
              </a:ext>
            </a:extLst>
          </p:cNvPr>
          <p:cNvPicPr>
            <a:picLocks noChangeAspect="1"/>
          </p:cNvPicPr>
          <p:nvPr/>
        </p:nvPicPr>
        <p:blipFill>
          <a:blip r:embed="rId2">
            <a:alphaModFix amt="37000"/>
            <a:extLst>
              <a:ext uri="{BEBA8EAE-BF5A-486C-A8C5-ECC9F3942E4B}">
                <a14:imgProps xmlns:a14="http://schemas.microsoft.com/office/drawing/2010/main">
                  <a14:imgLayer r:embed="rId3">
                    <a14:imgEffect>
                      <a14:saturation sat="125000"/>
                    </a14:imgEffect>
                  </a14:imgLayer>
                </a14:imgProps>
              </a:ext>
              <a:ext uri="{28A0092B-C50C-407E-A947-70E740481C1C}">
                <a14:useLocalDpi xmlns:a14="http://schemas.microsoft.com/office/drawing/2010/main" val="0"/>
              </a:ext>
            </a:extLst>
          </a:blip>
          <a:srcRect/>
          <a:stretch/>
        </p:blipFill>
        <p:spPr>
          <a:xfrm>
            <a:off x="1398402" y="525100"/>
            <a:ext cx="9719440" cy="5467185"/>
          </a:xfrm>
          <a:prstGeom prst="rect">
            <a:avLst/>
          </a:prstGeom>
          <a:effectLst/>
        </p:spPr>
      </p:pic>
      <p:sp>
        <p:nvSpPr>
          <p:cNvPr id="21" name="Speech Bubble: Rectangle with Corners Rounded 20">
            <a:extLst>
              <a:ext uri="{FF2B5EF4-FFF2-40B4-BE49-F238E27FC236}">
                <a16:creationId xmlns:a16="http://schemas.microsoft.com/office/drawing/2014/main" xmlns="" id="{12D98393-6A98-4FEE-83CC-06259124C18C}"/>
              </a:ext>
            </a:extLst>
          </p:cNvPr>
          <p:cNvSpPr/>
          <p:nvPr/>
        </p:nvSpPr>
        <p:spPr>
          <a:xfrm>
            <a:off x="2856479" y="1617693"/>
            <a:ext cx="4199477" cy="1319246"/>
          </a:xfrm>
          <a:prstGeom prst="wedgeRoundRectCallout">
            <a:avLst>
              <a:gd name="adj1" fmla="val -45493"/>
              <a:gd name="adj2" fmla="val 68497"/>
              <a:gd name="adj3" fmla="val 16667"/>
            </a:avLst>
          </a:pr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FF2B5EF4-FFF2-40B4-BE49-F238E27FC236}">
                <a16:creationId xmlns:a16="http://schemas.microsoft.com/office/drawing/2014/main" xmlns="" id="{F92A3277-5896-4DD3-8502-10785D6D93BF}"/>
              </a:ext>
            </a:extLst>
          </p:cNvPr>
          <p:cNvPicPr>
            <a:picLocks noChangeAspect="1"/>
          </p:cNvPicPr>
          <p:nvPr/>
        </p:nvPicPr>
        <p:blipFill rotWithShape="1">
          <a:blip r:embed="rId4">
            <a:extLst>
              <a:ext uri="{28A0092B-C50C-407E-A947-70E740481C1C}">
                <a14:useLocalDpi xmlns:a14="http://schemas.microsoft.com/office/drawing/2010/main" val="0"/>
              </a:ext>
            </a:extLst>
          </a:blip>
          <a:srcRect t="35763" b="36833"/>
          <a:stretch/>
        </p:blipFill>
        <p:spPr>
          <a:xfrm>
            <a:off x="9880152" y="164069"/>
            <a:ext cx="2139476" cy="586306"/>
          </a:xfrm>
          <a:prstGeom prst="rect">
            <a:avLst/>
          </a:prstGeom>
        </p:spPr>
      </p:pic>
      <p:pic>
        <p:nvPicPr>
          <p:cNvPr id="9" name="Picture 8">
            <a:extLst>
              <a:ext uri="{FF2B5EF4-FFF2-40B4-BE49-F238E27FC236}">
                <a16:creationId xmlns:a16="http://schemas.microsoft.com/office/drawing/2014/main" xmlns="" id="{CD0F2181-7A3E-41D5-8C5D-374D01672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7480" y="1321649"/>
            <a:ext cx="1736158" cy="4835518"/>
          </a:xfrm>
          <a:prstGeom prst="rect">
            <a:avLst/>
          </a:prstGeom>
        </p:spPr>
      </p:pic>
      <p:sp>
        <p:nvSpPr>
          <p:cNvPr id="22" name="TextBox 21">
            <a:extLst>
              <a:ext uri="{FF2B5EF4-FFF2-40B4-BE49-F238E27FC236}">
                <a16:creationId xmlns:a16="http://schemas.microsoft.com/office/drawing/2014/main" xmlns="" id="{80F62F27-4CD0-417D-936F-3C5CB868BBFF}"/>
              </a:ext>
            </a:extLst>
          </p:cNvPr>
          <p:cNvSpPr txBox="1"/>
          <p:nvPr/>
        </p:nvSpPr>
        <p:spPr>
          <a:xfrm>
            <a:off x="3032556" y="1783142"/>
            <a:ext cx="4050832" cy="988347"/>
          </a:xfrm>
          <a:prstGeom prst="rect">
            <a:avLst/>
          </a:prstGeom>
          <a:noFill/>
        </p:spPr>
        <p:txBody>
          <a:bodyPr wrap="square" rtlCol="0">
            <a:spAutoFit/>
          </a:bodyPr>
          <a:lstStyle/>
          <a:p>
            <a:pPr algn="just">
              <a:lnSpc>
                <a:spcPts val="2400"/>
              </a:lnSpc>
            </a:pPr>
            <a:r>
              <a:rPr lang="en-US" sz="1500" b="0" i="0" u="none" strike="noStrike" baseline="0" dirty="0">
                <a:latin typeface="Open Sans" pitchFamily="2" charset="0"/>
                <a:ea typeface="Open Sans" pitchFamily="2" charset="0"/>
                <a:cs typeface="Open Sans" pitchFamily="2" charset="0"/>
              </a:rPr>
              <a:t>Hey Yarn, want to play catch with m- Wait!</a:t>
            </a:r>
          </a:p>
          <a:p>
            <a:pPr algn="l">
              <a:lnSpc>
                <a:spcPts val="2400"/>
              </a:lnSpc>
            </a:pPr>
            <a:r>
              <a:rPr lang="en-US" sz="1500" b="0" i="0" u="none" strike="noStrike" baseline="0" dirty="0">
                <a:latin typeface="Open Sans" pitchFamily="2" charset="0"/>
                <a:ea typeface="Open Sans" pitchFamily="2" charset="0"/>
                <a:cs typeface="Open Sans" pitchFamily="2" charset="0"/>
              </a:rPr>
              <a:t>Don't tell me you are throwing away</a:t>
            </a:r>
          </a:p>
          <a:p>
            <a:pPr algn="l">
              <a:lnSpc>
                <a:spcPts val="2400"/>
              </a:lnSpc>
            </a:pPr>
            <a:r>
              <a:rPr lang="en-IN" sz="1500" b="0" i="0" u="none" strike="noStrike" baseline="0" dirty="0">
                <a:latin typeface="Open Sans" pitchFamily="2" charset="0"/>
                <a:ea typeface="Open Sans" pitchFamily="2" charset="0"/>
                <a:cs typeface="Open Sans" pitchFamily="2" charset="0"/>
              </a:rPr>
              <a:t>your used clothes!</a:t>
            </a:r>
            <a:endParaRPr lang="en-IN" sz="1500" dirty="0">
              <a:latin typeface="Open Sans" pitchFamily="2" charset="0"/>
              <a:ea typeface="Open Sans" pitchFamily="2" charset="0"/>
              <a:cs typeface="Open Sans" pitchFamily="2" charset="0"/>
            </a:endParaRPr>
          </a:p>
        </p:txBody>
      </p:sp>
      <p:pic>
        <p:nvPicPr>
          <p:cNvPr id="20" name="Picture 19">
            <a:extLst>
              <a:ext uri="{FF2B5EF4-FFF2-40B4-BE49-F238E27FC236}">
                <a16:creationId xmlns:a16="http://schemas.microsoft.com/office/drawing/2014/main" xmlns="" id="{02C0D1D3-E0BD-4114-B9AA-4911C7EBA1F6}"/>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1603"/>
                    </a14:imgEffect>
                  </a14:imgLayer>
                </a14:imgProps>
              </a:ext>
              <a:ext uri="{28A0092B-C50C-407E-A947-70E740481C1C}">
                <a14:useLocalDpi xmlns:a14="http://schemas.microsoft.com/office/drawing/2010/main" val="0"/>
              </a:ext>
            </a:extLst>
          </a:blip>
          <a:srcRect r="41852"/>
          <a:stretch/>
        </p:blipFill>
        <p:spPr>
          <a:xfrm>
            <a:off x="7668640" y="5828249"/>
            <a:ext cx="843072" cy="526255"/>
          </a:xfrm>
          <a:prstGeom prst="rect">
            <a:avLst/>
          </a:prstGeom>
        </p:spPr>
      </p:pic>
      <p:pic>
        <p:nvPicPr>
          <p:cNvPr id="26" name="Picture 25">
            <a:extLst>
              <a:ext uri="{FF2B5EF4-FFF2-40B4-BE49-F238E27FC236}">
                <a16:creationId xmlns:a16="http://schemas.microsoft.com/office/drawing/2014/main" xmlns="" id="{BE1202B2-2998-47F8-8A51-2FB7898029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855529" y="4619179"/>
            <a:ext cx="2890838" cy="1365629"/>
          </a:xfrm>
          <a:prstGeom prst="rect">
            <a:avLst/>
          </a:prstGeom>
        </p:spPr>
      </p:pic>
      <p:pic>
        <p:nvPicPr>
          <p:cNvPr id="23" name="Picture 22">
            <a:extLst>
              <a:ext uri="{FF2B5EF4-FFF2-40B4-BE49-F238E27FC236}">
                <a16:creationId xmlns:a16="http://schemas.microsoft.com/office/drawing/2014/main" xmlns="" id="{829E4CF5-36C1-46CF-82FD-803C7AF52846}"/>
              </a:ext>
            </a:extLst>
          </p:cNvPr>
          <p:cNvPicPr>
            <a:picLocks noChangeAspect="1"/>
          </p:cNvPicPr>
          <p:nvPr/>
        </p:nvPicPr>
        <p:blipFill>
          <a:blip r:embed="rId9" cstate="print">
            <a:extLst>
              <a:ext uri="{BEBA8EAE-BF5A-486C-A8C5-ECC9F3942E4B}">
                <a14:imgProps xmlns:a14="http://schemas.microsoft.com/office/drawing/2010/main">
                  <a14:imgLayer r:embed="rId7">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7598832" y="5384012"/>
            <a:ext cx="1449886" cy="526255"/>
          </a:xfrm>
          <a:prstGeom prst="rect">
            <a:avLst/>
          </a:prstGeom>
        </p:spPr>
      </p:pic>
      <p:pic>
        <p:nvPicPr>
          <p:cNvPr id="15" name="Picture 14">
            <a:extLst>
              <a:ext uri="{FF2B5EF4-FFF2-40B4-BE49-F238E27FC236}">
                <a16:creationId xmlns:a16="http://schemas.microsoft.com/office/drawing/2014/main" xmlns="" id="{0C6C8C60-CF45-4FDF-9520-C2E6FA8979A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390257" y="3695224"/>
            <a:ext cx="1219829" cy="977533"/>
          </a:xfrm>
          <a:prstGeom prst="rect">
            <a:avLst/>
          </a:prstGeom>
          <a:noFill/>
        </p:spPr>
      </p:pic>
      <p:pic>
        <p:nvPicPr>
          <p:cNvPr id="24" name="Picture 23">
            <a:extLst>
              <a:ext uri="{FF2B5EF4-FFF2-40B4-BE49-F238E27FC236}">
                <a16:creationId xmlns:a16="http://schemas.microsoft.com/office/drawing/2014/main" xmlns="" id="{C966A9EC-9044-4071-B47D-954966BC65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00948" y="4022331"/>
            <a:ext cx="2517030" cy="2193247"/>
          </a:xfrm>
          <a:prstGeom prst="rect">
            <a:avLst/>
          </a:prstGeom>
        </p:spPr>
      </p:pic>
      <p:pic>
        <p:nvPicPr>
          <p:cNvPr id="17" name="Picture 16">
            <a:extLst>
              <a:ext uri="{FF2B5EF4-FFF2-40B4-BE49-F238E27FC236}">
                <a16:creationId xmlns:a16="http://schemas.microsoft.com/office/drawing/2014/main" xmlns="" id="{BD304A40-C231-42CB-B92A-D3371910368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54692" y="4917163"/>
            <a:ext cx="3136904" cy="1481871"/>
          </a:xfrm>
          <a:prstGeom prst="rect">
            <a:avLst/>
          </a:prstGeom>
        </p:spPr>
      </p:pic>
      <p:pic>
        <p:nvPicPr>
          <p:cNvPr id="8" name="Picture 7">
            <a:extLst>
              <a:ext uri="{FF2B5EF4-FFF2-40B4-BE49-F238E27FC236}">
                <a16:creationId xmlns:a16="http://schemas.microsoft.com/office/drawing/2014/main" xmlns="" id="{452A5FFB-5DF0-4EB7-A3D7-2D7EB5A9D51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93445" y="5662031"/>
            <a:ext cx="2728304" cy="990273"/>
          </a:xfrm>
          <a:prstGeom prst="rect">
            <a:avLst/>
          </a:prstGeom>
        </p:spPr>
      </p:pic>
    </p:spTree>
    <p:extLst>
      <p:ext uri="{BB962C8B-B14F-4D97-AF65-F5344CB8AC3E}">
        <p14:creationId xmlns:p14="http://schemas.microsoft.com/office/powerpoint/2010/main" val="3584980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58333E-6 -3.7037E-7 L 0.25 -3.7037E-7 " pathEditMode="relative" rAng="0" ptsTypes="AA">
                                      <p:cBhvr>
                                        <p:cTn id="6" dur="2000" fill="hold"/>
                                        <p:tgtEl>
                                          <p:spTgt spid="9"/>
                                        </p:tgtEl>
                                        <p:attrNameLst>
                                          <p:attrName>ppt_x</p:attrName>
                                          <p:attrName>ppt_y</p:attrName>
                                        </p:attrNameLst>
                                      </p:cBhvr>
                                      <p:rCtr x="12500" y="0"/>
                                    </p:animMotion>
                                  </p:childTnLst>
                                </p:cTn>
                              </p:par>
                              <p:par>
                                <p:cTn id="7" presetID="63" presetClass="path" presetSubtype="0" accel="50000" decel="50000" fill="hold" nodeType="withEffect">
                                  <p:stCondLst>
                                    <p:cond delay="0"/>
                                  </p:stCondLst>
                                  <p:childTnLst>
                                    <p:animMotion origin="layout" path="M 2.29167E-6 -3.7037E-6 L 0.25 -3.7037E-6 " pathEditMode="relative" rAng="0" ptsTypes="AA">
                                      <p:cBhvr>
                                        <p:cTn id="8" dur="2000" fill="hold"/>
                                        <p:tgtEl>
                                          <p:spTgt spid="15"/>
                                        </p:tgtEl>
                                        <p:attrNameLst>
                                          <p:attrName>ppt_x</p:attrName>
                                          <p:attrName>ppt_y</p:attrName>
                                        </p:attrNameLst>
                                      </p:cBhvr>
                                      <p:rCtr x="12500"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B4CD565-080D-4D55-9863-AE3D642480B4}"/>
              </a:ext>
            </a:extLst>
          </p:cNvPr>
          <p:cNvPicPr>
            <a:picLocks noChangeAspect="1"/>
          </p:cNvPicPr>
          <p:nvPr/>
        </p:nvPicPr>
        <p:blipFill>
          <a:blip r:embed="rId2">
            <a:alphaModFix amt="37000"/>
            <a:extLst>
              <a:ext uri="{BEBA8EAE-BF5A-486C-A8C5-ECC9F3942E4B}">
                <a14:imgProps xmlns:a14="http://schemas.microsoft.com/office/drawing/2010/main">
                  <a14:imgLayer r:embed="rId3">
                    <a14:imgEffect>
                      <a14:saturation sat="125000"/>
                    </a14:imgEffect>
                  </a14:imgLayer>
                </a14:imgProps>
              </a:ext>
              <a:ext uri="{28A0092B-C50C-407E-A947-70E740481C1C}">
                <a14:useLocalDpi xmlns:a14="http://schemas.microsoft.com/office/drawing/2010/main" val="0"/>
              </a:ext>
            </a:extLst>
          </a:blip>
          <a:srcRect/>
          <a:stretch/>
        </p:blipFill>
        <p:spPr>
          <a:xfrm>
            <a:off x="1398402" y="525100"/>
            <a:ext cx="9719440" cy="5467185"/>
          </a:xfrm>
          <a:prstGeom prst="rect">
            <a:avLst/>
          </a:prstGeom>
          <a:effectLst/>
        </p:spPr>
      </p:pic>
      <p:sp>
        <p:nvSpPr>
          <p:cNvPr id="21" name="Speech Bubble: Rectangle with Corners Rounded 20">
            <a:extLst>
              <a:ext uri="{FF2B5EF4-FFF2-40B4-BE49-F238E27FC236}">
                <a16:creationId xmlns:a16="http://schemas.microsoft.com/office/drawing/2014/main" xmlns="" id="{12D98393-6A98-4FEE-83CC-06259124C18C}"/>
              </a:ext>
            </a:extLst>
          </p:cNvPr>
          <p:cNvSpPr/>
          <p:nvPr/>
        </p:nvSpPr>
        <p:spPr>
          <a:xfrm>
            <a:off x="2740818" y="1438689"/>
            <a:ext cx="5114711" cy="2240342"/>
          </a:xfrm>
          <a:prstGeom prst="wedgeRoundRectCallout">
            <a:avLst>
              <a:gd name="adj1" fmla="val -45493"/>
              <a:gd name="adj2" fmla="val 68497"/>
              <a:gd name="adj3" fmla="val 16667"/>
            </a:avLst>
          </a:pr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xmlns="" id="{8676AA87-F0F0-41A1-A4B1-DA7D00FB9EBC}"/>
              </a:ext>
            </a:extLst>
          </p:cNvPr>
          <p:cNvSpPr>
            <a:spLocks noGrp="1"/>
          </p:cNvSpPr>
          <p:nvPr>
            <p:ph type="ctrTitle"/>
          </p:nvPr>
        </p:nvSpPr>
        <p:spPr>
          <a:xfrm>
            <a:off x="464344" y="452005"/>
            <a:ext cx="4514850" cy="445294"/>
          </a:xfrm>
        </p:spPr>
        <p:txBody>
          <a:bodyPr anchor="t">
            <a:noAutofit/>
          </a:bodyPr>
          <a:lstStyle/>
          <a:p>
            <a:pPr algn="l">
              <a:lnSpc>
                <a:spcPct val="100000"/>
              </a:lnSpc>
            </a:pPr>
            <a:r>
              <a:rPr lang="en-US" sz="2000" b="1" i="0" u="none" strike="noStrike" baseline="0" dirty="0">
                <a:solidFill>
                  <a:srgbClr val="01AD47"/>
                </a:solidFill>
                <a:latin typeface="Merriweather-Bold"/>
              </a:rPr>
              <a:t>The Adventures of Rex and Yarn.</a:t>
            </a:r>
            <a:endParaRPr lang="en-IN" sz="2000" dirty="0">
              <a:solidFill>
                <a:srgbClr val="01AD47"/>
              </a:solidFill>
              <a:highlight>
                <a:srgbClr val="008000"/>
              </a:highlight>
              <a:latin typeface="Open Sans" pitchFamily="2" charset="0"/>
              <a:ea typeface="Open Sans" pitchFamily="2" charset="0"/>
              <a:cs typeface="Open Sans" pitchFamily="2" charset="0"/>
            </a:endParaRPr>
          </a:p>
        </p:txBody>
      </p:sp>
      <p:pic>
        <p:nvPicPr>
          <p:cNvPr id="7" name="Picture 6">
            <a:extLst>
              <a:ext uri="{FF2B5EF4-FFF2-40B4-BE49-F238E27FC236}">
                <a16:creationId xmlns:a16="http://schemas.microsoft.com/office/drawing/2014/main" xmlns="" id="{F92A3277-5896-4DD3-8502-10785D6D93BF}"/>
              </a:ext>
            </a:extLst>
          </p:cNvPr>
          <p:cNvPicPr>
            <a:picLocks noChangeAspect="1"/>
          </p:cNvPicPr>
          <p:nvPr/>
        </p:nvPicPr>
        <p:blipFill rotWithShape="1">
          <a:blip r:embed="rId4">
            <a:extLst>
              <a:ext uri="{28A0092B-C50C-407E-A947-70E740481C1C}">
                <a14:useLocalDpi xmlns:a14="http://schemas.microsoft.com/office/drawing/2010/main" val="0"/>
              </a:ext>
            </a:extLst>
          </a:blip>
          <a:srcRect t="35763" b="36833"/>
          <a:stretch/>
        </p:blipFill>
        <p:spPr>
          <a:xfrm>
            <a:off x="9880152" y="164069"/>
            <a:ext cx="2139476" cy="586306"/>
          </a:xfrm>
          <a:prstGeom prst="rect">
            <a:avLst/>
          </a:prstGeom>
        </p:spPr>
      </p:pic>
      <p:pic>
        <p:nvPicPr>
          <p:cNvPr id="13" name="Picture 12">
            <a:extLst>
              <a:ext uri="{FF2B5EF4-FFF2-40B4-BE49-F238E27FC236}">
                <a16:creationId xmlns:a16="http://schemas.microsoft.com/office/drawing/2014/main" xmlns="" id="{BE785D5B-2241-4244-A9D6-15711CD54B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0948" y="4022331"/>
            <a:ext cx="2517030" cy="2193247"/>
          </a:xfrm>
          <a:prstGeom prst="rect">
            <a:avLst/>
          </a:prstGeom>
        </p:spPr>
      </p:pic>
      <p:pic>
        <p:nvPicPr>
          <p:cNvPr id="14" name="Picture 13">
            <a:extLst>
              <a:ext uri="{FF2B5EF4-FFF2-40B4-BE49-F238E27FC236}">
                <a16:creationId xmlns:a16="http://schemas.microsoft.com/office/drawing/2014/main" xmlns="" id="{71AB65C1-40D2-4383-9345-96EF8E694B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954" y="1321651"/>
            <a:ext cx="1736157" cy="4835517"/>
          </a:xfrm>
          <a:prstGeom prst="rect">
            <a:avLst/>
          </a:prstGeom>
        </p:spPr>
      </p:pic>
      <p:pic>
        <p:nvPicPr>
          <p:cNvPr id="16" name="Picture 15">
            <a:extLst>
              <a:ext uri="{FF2B5EF4-FFF2-40B4-BE49-F238E27FC236}">
                <a16:creationId xmlns:a16="http://schemas.microsoft.com/office/drawing/2014/main" xmlns="" id="{9437891E-9EAF-4E9E-9807-67B31FAEE5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855529" y="4619179"/>
            <a:ext cx="2890838" cy="1365629"/>
          </a:xfrm>
          <a:prstGeom prst="rect">
            <a:avLst/>
          </a:prstGeom>
        </p:spPr>
      </p:pic>
      <p:pic>
        <p:nvPicPr>
          <p:cNvPr id="23" name="Picture 22">
            <a:extLst>
              <a:ext uri="{FF2B5EF4-FFF2-40B4-BE49-F238E27FC236}">
                <a16:creationId xmlns:a16="http://schemas.microsoft.com/office/drawing/2014/main" xmlns="" id="{D5B62C74-2E93-4B31-88AA-8B237D8718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1058" y="4934766"/>
            <a:ext cx="3136904" cy="1481871"/>
          </a:xfrm>
          <a:prstGeom prst="rect">
            <a:avLst/>
          </a:prstGeom>
        </p:spPr>
      </p:pic>
      <p:sp>
        <p:nvSpPr>
          <p:cNvPr id="18" name="Speech Bubble: Rectangle with Corners Rounded 13">
            <a:extLst>
              <a:ext uri="{FF2B5EF4-FFF2-40B4-BE49-F238E27FC236}">
                <a16:creationId xmlns:a16="http://schemas.microsoft.com/office/drawing/2014/main" xmlns="" id="{4A6B3F34-4E26-404A-8ABE-E140EAEE347C}"/>
              </a:ext>
            </a:extLst>
          </p:cNvPr>
          <p:cNvSpPr/>
          <p:nvPr/>
        </p:nvSpPr>
        <p:spPr>
          <a:xfrm rot="10800000">
            <a:off x="4754880" y="3647686"/>
            <a:ext cx="4892368" cy="2337121"/>
          </a:xfrm>
          <a:custGeom>
            <a:avLst/>
            <a:gdLst>
              <a:gd name="connsiteX0" fmla="*/ 0 w 2598804"/>
              <a:gd name="connsiteY0" fmla="*/ 213054 h 1278299"/>
              <a:gd name="connsiteX1" fmla="*/ 213054 w 2598804"/>
              <a:gd name="connsiteY1" fmla="*/ 0 h 1278299"/>
              <a:gd name="connsiteX2" fmla="*/ 433134 w 2598804"/>
              <a:gd name="connsiteY2" fmla="*/ 0 h 1278299"/>
              <a:gd name="connsiteX3" fmla="*/ 433134 w 2598804"/>
              <a:gd name="connsiteY3" fmla="*/ 0 h 1278299"/>
              <a:gd name="connsiteX4" fmla="*/ 1082835 w 2598804"/>
              <a:gd name="connsiteY4" fmla="*/ 0 h 1278299"/>
              <a:gd name="connsiteX5" fmla="*/ 2385750 w 2598804"/>
              <a:gd name="connsiteY5" fmla="*/ 0 h 1278299"/>
              <a:gd name="connsiteX6" fmla="*/ 2598804 w 2598804"/>
              <a:gd name="connsiteY6" fmla="*/ 213054 h 1278299"/>
              <a:gd name="connsiteX7" fmla="*/ 2598804 w 2598804"/>
              <a:gd name="connsiteY7" fmla="*/ 745674 h 1278299"/>
              <a:gd name="connsiteX8" fmla="*/ 2598804 w 2598804"/>
              <a:gd name="connsiteY8" fmla="*/ 745674 h 1278299"/>
              <a:gd name="connsiteX9" fmla="*/ 2598804 w 2598804"/>
              <a:gd name="connsiteY9" fmla="*/ 1065249 h 1278299"/>
              <a:gd name="connsiteX10" fmla="*/ 2598804 w 2598804"/>
              <a:gd name="connsiteY10" fmla="*/ 1065245 h 1278299"/>
              <a:gd name="connsiteX11" fmla="*/ 2385750 w 2598804"/>
              <a:gd name="connsiteY11" fmla="*/ 1278299 h 1278299"/>
              <a:gd name="connsiteX12" fmla="*/ 1082835 w 2598804"/>
              <a:gd name="connsiteY12" fmla="*/ 1278299 h 1278299"/>
              <a:gd name="connsiteX13" fmla="*/ 226434 w 2598804"/>
              <a:gd name="connsiteY13" fmla="*/ 1575146 h 1278299"/>
              <a:gd name="connsiteX14" fmla="*/ 433134 w 2598804"/>
              <a:gd name="connsiteY14" fmla="*/ 1278299 h 1278299"/>
              <a:gd name="connsiteX15" fmla="*/ 213054 w 2598804"/>
              <a:gd name="connsiteY15" fmla="*/ 1278299 h 1278299"/>
              <a:gd name="connsiteX16" fmla="*/ 0 w 2598804"/>
              <a:gd name="connsiteY16" fmla="*/ 1065245 h 1278299"/>
              <a:gd name="connsiteX17" fmla="*/ 0 w 2598804"/>
              <a:gd name="connsiteY17" fmla="*/ 1065249 h 1278299"/>
              <a:gd name="connsiteX18" fmla="*/ 0 w 2598804"/>
              <a:gd name="connsiteY18" fmla="*/ 745674 h 1278299"/>
              <a:gd name="connsiteX19" fmla="*/ 0 w 2598804"/>
              <a:gd name="connsiteY19" fmla="*/ 745674 h 1278299"/>
              <a:gd name="connsiteX20" fmla="*/ 0 w 2598804"/>
              <a:gd name="connsiteY20" fmla="*/ 213054 h 1278299"/>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654210 w 2598804"/>
              <a:gd name="connsiteY12" fmla="*/ 1306874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04217 w 2598804"/>
              <a:gd name="connsiteY12" fmla="*/ 132830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18504 w 2598804"/>
              <a:gd name="connsiteY12" fmla="*/ 127115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98804" h="1575146">
                <a:moveTo>
                  <a:pt x="0" y="213054"/>
                </a:moveTo>
                <a:cubicBezTo>
                  <a:pt x="0" y="95388"/>
                  <a:pt x="95388" y="0"/>
                  <a:pt x="213054" y="0"/>
                </a:cubicBezTo>
                <a:lnTo>
                  <a:pt x="433134" y="0"/>
                </a:lnTo>
                <a:lnTo>
                  <a:pt x="433134" y="0"/>
                </a:lnTo>
                <a:lnTo>
                  <a:pt x="1082835" y="0"/>
                </a:lnTo>
                <a:lnTo>
                  <a:pt x="2385750" y="0"/>
                </a:lnTo>
                <a:cubicBezTo>
                  <a:pt x="2503416" y="0"/>
                  <a:pt x="2598804" y="95388"/>
                  <a:pt x="2598804" y="213054"/>
                </a:cubicBezTo>
                <a:lnTo>
                  <a:pt x="2598804" y="745674"/>
                </a:lnTo>
                <a:lnTo>
                  <a:pt x="2598804" y="745674"/>
                </a:lnTo>
                <a:lnTo>
                  <a:pt x="2598804" y="1065249"/>
                </a:lnTo>
                <a:lnTo>
                  <a:pt x="2598804" y="1065245"/>
                </a:lnTo>
                <a:cubicBezTo>
                  <a:pt x="2598804" y="1182911"/>
                  <a:pt x="2503416" y="1278299"/>
                  <a:pt x="2385750" y="1278299"/>
                </a:cubicBezTo>
                <a:lnTo>
                  <a:pt x="718504" y="1271155"/>
                </a:lnTo>
                <a:lnTo>
                  <a:pt x="226434" y="1575146"/>
                </a:lnTo>
                <a:lnTo>
                  <a:pt x="433134" y="1278299"/>
                </a:lnTo>
                <a:lnTo>
                  <a:pt x="213054" y="1278299"/>
                </a:lnTo>
                <a:cubicBezTo>
                  <a:pt x="95388" y="1278299"/>
                  <a:pt x="0" y="1182911"/>
                  <a:pt x="0" y="1065245"/>
                </a:cubicBezTo>
                <a:lnTo>
                  <a:pt x="0" y="1065249"/>
                </a:lnTo>
                <a:lnTo>
                  <a:pt x="0" y="745674"/>
                </a:lnTo>
                <a:lnTo>
                  <a:pt x="0" y="745674"/>
                </a:lnTo>
                <a:lnTo>
                  <a:pt x="0" y="213054"/>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xmlns="" id="{80F62F27-4CD0-417D-936F-3C5CB868BBFF}"/>
              </a:ext>
            </a:extLst>
          </p:cNvPr>
          <p:cNvSpPr txBox="1"/>
          <p:nvPr/>
        </p:nvSpPr>
        <p:spPr>
          <a:xfrm>
            <a:off x="2919935" y="1571126"/>
            <a:ext cx="4756476" cy="1911677"/>
          </a:xfrm>
          <a:prstGeom prst="rect">
            <a:avLst/>
          </a:prstGeom>
          <a:noFill/>
        </p:spPr>
        <p:txBody>
          <a:bodyPr wrap="square" rtlCol="0">
            <a:spAutoFit/>
          </a:bodyPr>
          <a:lstStyle/>
          <a:p>
            <a:pPr algn="just">
              <a:lnSpc>
                <a:spcPts val="2400"/>
              </a:lnSpc>
            </a:pPr>
            <a:r>
              <a:rPr lang="en-US" sz="1500" b="0" i="0" u="none" strike="noStrike" baseline="0" dirty="0">
                <a:latin typeface="Open Sans" pitchFamily="2" charset="0"/>
                <a:ea typeface="Open Sans" pitchFamily="2" charset="0"/>
                <a:cs typeface="Open Sans" pitchFamily="2" charset="0"/>
              </a:rPr>
              <a:t>That right there... you see that? That is the one of Largest Polluters in the world! Every year, clothes that can fill 310,000 trucks are dumped into landfills in America! </a:t>
            </a:r>
            <a:r>
              <a:rPr lang="en-US" sz="1500" dirty="0">
                <a:latin typeface="Open Sans" pitchFamily="2" charset="0"/>
                <a:ea typeface="Open Sans" pitchFamily="2" charset="0"/>
                <a:cs typeface="Open Sans" pitchFamily="2" charset="0"/>
              </a:rPr>
              <a:t>I</a:t>
            </a:r>
            <a:r>
              <a:rPr lang="en-US" sz="1500" b="0" i="0" u="none" strike="noStrike" baseline="0" dirty="0">
                <a:latin typeface="Open Sans" pitchFamily="2" charset="0"/>
                <a:ea typeface="Open Sans" pitchFamily="2" charset="0"/>
                <a:cs typeface="Open Sans" pitchFamily="2" charset="0"/>
              </a:rPr>
              <a:t> </a:t>
            </a:r>
            <a:r>
              <a:rPr lang="en-US" sz="1500" dirty="0">
                <a:latin typeface="Open Sans" pitchFamily="2" charset="0"/>
                <a:ea typeface="Open Sans" pitchFamily="2" charset="0"/>
                <a:cs typeface="Open Sans" pitchFamily="2" charset="0"/>
              </a:rPr>
              <a:t>j</a:t>
            </a:r>
            <a:r>
              <a:rPr lang="en-US" sz="1500" b="0" i="0" u="none" strike="noStrike" baseline="0" dirty="0">
                <a:latin typeface="Open Sans" pitchFamily="2" charset="0"/>
                <a:ea typeface="Open Sans" pitchFamily="2" charset="0"/>
                <a:cs typeface="Open Sans" pitchFamily="2" charset="0"/>
              </a:rPr>
              <a:t>ust watched a show the other day where clothes exactly like these were clogging up large pieces of land!</a:t>
            </a:r>
            <a:endParaRPr lang="en-IN" sz="1500" dirty="0">
              <a:latin typeface="Open Sans" pitchFamily="2" charset="0"/>
              <a:ea typeface="Open Sans" pitchFamily="2" charset="0"/>
              <a:cs typeface="Open Sans" pitchFamily="2" charset="0"/>
            </a:endParaRPr>
          </a:p>
        </p:txBody>
      </p:sp>
      <p:pic>
        <p:nvPicPr>
          <p:cNvPr id="24" name="Picture 23">
            <a:extLst>
              <a:ext uri="{FF2B5EF4-FFF2-40B4-BE49-F238E27FC236}">
                <a16:creationId xmlns:a16="http://schemas.microsoft.com/office/drawing/2014/main" xmlns="" id="{AE987B25-3D40-4A97-9924-3A0A62F9BE4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93445" y="5662031"/>
            <a:ext cx="2728304" cy="990273"/>
          </a:xfrm>
          <a:prstGeom prst="rect">
            <a:avLst/>
          </a:prstGeom>
        </p:spPr>
      </p:pic>
      <p:pic>
        <p:nvPicPr>
          <p:cNvPr id="20" name="Picture 19">
            <a:extLst>
              <a:ext uri="{FF2B5EF4-FFF2-40B4-BE49-F238E27FC236}">
                <a16:creationId xmlns:a16="http://schemas.microsoft.com/office/drawing/2014/main" xmlns="" id="{8A6F57DC-0497-4BA6-AC04-C928EEBB01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0948" y="4022331"/>
            <a:ext cx="2517030" cy="2193247"/>
          </a:xfrm>
          <a:prstGeom prst="rect">
            <a:avLst/>
          </a:prstGeom>
        </p:spPr>
      </p:pic>
      <p:sp>
        <p:nvSpPr>
          <p:cNvPr id="19" name="TextBox 18">
            <a:extLst>
              <a:ext uri="{FF2B5EF4-FFF2-40B4-BE49-F238E27FC236}">
                <a16:creationId xmlns:a16="http://schemas.microsoft.com/office/drawing/2014/main" xmlns="" id="{8C1CD34B-9380-4DA1-9355-315FC26BB4FF}"/>
              </a:ext>
            </a:extLst>
          </p:cNvPr>
          <p:cNvSpPr txBox="1"/>
          <p:nvPr/>
        </p:nvSpPr>
        <p:spPr>
          <a:xfrm>
            <a:off x="4924472" y="4189076"/>
            <a:ext cx="4461841" cy="1911677"/>
          </a:xfrm>
          <a:prstGeom prst="rect">
            <a:avLst/>
          </a:prstGeom>
          <a:noFill/>
        </p:spPr>
        <p:txBody>
          <a:bodyPr wrap="square" rtlCol="0">
            <a:spAutoFit/>
          </a:bodyPr>
          <a:lstStyle/>
          <a:p>
            <a:pPr algn="just">
              <a:lnSpc>
                <a:spcPts val="2400"/>
              </a:lnSpc>
            </a:pPr>
            <a:r>
              <a:rPr lang="en-US" sz="1500" b="0" i="0" u="none" strike="noStrike" baseline="0" dirty="0">
                <a:solidFill>
                  <a:schemeClr val="tx1"/>
                </a:solidFill>
                <a:latin typeface="Open Sans" pitchFamily="2" charset="0"/>
                <a:ea typeface="Open Sans" pitchFamily="2" charset="0"/>
                <a:cs typeface="Open Sans" pitchFamily="2" charset="0"/>
              </a:rPr>
              <a:t>Just doing a little bit of spring cleaning. You know... just sorting through old sweaters and socks and sweatshirts and pants. Once I do that, I can throw away ALL the clothes that I don’t need. Why d'you ask?</a:t>
            </a:r>
            <a:endParaRPr lang="en-IN" sz="1500" dirty="0">
              <a:solidFill>
                <a:schemeClr val="tx1"/>
              </a:solidFill>
              <a:latin typeface="Open Sans" pitchFamily="2" charset="0"/>
              <a:ea typeface="Open Sans" pitchFamily="2" charset="0"/>
              <a:cs typeface="Open Sans" pitchFamily="2" charset="0"/>
            </a:endParaRPr>
          </a:p>
          <a:p>
            <a:pPr algn="just">
              <a:lnSpc>
                <a:spcPts val="2400"/>
              </a:lnSpc>
            </a:pPr>
            <a:endParaRPr lang="en-IN" sz="1500" dirty="0">
              <a:latin typeface="Open Sans" pitchFamily="2" charset="0"/>
              <a:ea typeface="Open Sans" pitchFamily="2" charset="0"/>
              <a:cs typeface="Open Sans" pitchFamily="2" charset="0"/>
            </a:endParaRPr>
          </a:p>
        </p:txBody>
      </p:sp>
      <p:pic>
        <p:nvPicPr>
          <p:cNvPr id="15" name="Picture 14">
            <a:extLst>
              <a:ext uri="{FF2B5EF4-FFF2-40B4-BE49-F238E27FC236}">
                <a16:creationId xmlns:a16="http://schemas.microsoft.com/office/drawing/2014/main" xmlns="" id="{3D3ED89E-7135-4A3F-B75E-8FE31EBC557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890878" y="4967654"/>
            <a:ext cx="1219829" cy="977533"/>
          </a:xfrm>
          <a:prstGeom prst="rect">
            <a:avLst/>
          </a:prstGeom>
          <a:noFill/>
        </p:spPr>
      </p:pic>
    </p:spTree>
    <p:extLst>
      <p:ext uri="{BB962C8B-B14F-4D97-AF65-F5344CB8AC3E}">
        <p14:creationId xmlns:p14="http://schemas.microsoft.com/office/powerpoint/2010/main" val="40538605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22"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43AEBDF-5F5D-445F-9EF5-15F78EDA4370}"/>
              </a:ext>
            </a:extLst>
          </p:cNvPr>
          <p:cNvPicPr>
            <a:picLocks noChangeAspect="1"/>
          </p:cNvPicPr>
          <p:nvPr/>
        </p:nvPicPr>
        <p:blipFill>
          <a:blip r:embed="rId2">
            <a:extLst>
              <a:ext uri="{BEBA8EAE-BF5A-486C-A8C5-ECC9F3942E4B}">
                <a14:imgProps xmlns:a14="http://schemas.microsoft.com/office/drawing/2010/main">
                  <a14:imgLayer r:embed="rId3">
                    <a14:imgEffect>
                      <a14:saturation sat="140000"/>
                    </a14:imgEffect>
                    <a14:imgEffect>
                      <a14:brightnessContrast bright="-13000" contrast="-11000"/>
                    </a14:imgEffect>
                  </a14:imgLayer>
                </a14:imgProps>
              </a:ext>
              <a:ext uri="{28A0092B-C50C-407E-A947-70E740481C1C}">
                <a14:useLocalDpi xmlns:a14="http://schemas.microsoft.com/office/drawing/2010/main" val="0"/>
              </a:ext>
            </a:extLst>
          </a:blip>
          <a:stretch>
            <a:fillRect/>
          </a:stretch>
        </p:blipFill>
        <p:spPr>
          <a:xfrm>
            <a:off x="-1" y="-1460204"/>
            <a:ext cx="18770010" cy="8371368"/>
          </a:xfrm>
          <a:prstGeom prst="rect">
            <a:avLst/>
          </a:prstGeom>
        </p:spPr>
      </p:pic>
      <p:pic>
        <p:nvPicPr>
          <p:cNvPr id="8" name="Picture 7">
            <a:extLst>
              <a:ext uri="{FF2B5EF4-FFF2-40B4-BE49-F238E27FC236}">
                <a16:creationId xmlns:a16="http://schemas.microsoft.com/office/drawing/2014/main" xmlns="" id="{3AEF849E-1A02-43AF-BB42-492F00CB7B4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381" y="3370920"/>
            <a:ext cx="4831556" cy="4221200"/>
          </a:xfrm>
          <a:prstGeom prst="rect">
            <a:avLst/>
          </a:prstGeom>
        </p:spPr>
      </p:pic>
      <p:sp>
        <p:nvSpPr>
          <p:cNvPr id="21" name="Speech Bubble: Rectangle with Corners Rounded 20">
            <a:extLst>
              <a:ext uri="{FF2B5EF4-FFF2-40B4-BE49-F238E27FC236}">
                <a16:creationId xmlns:a16="http://schemas.microsoft.com/office/drawing/2014/main" xmlns="" id="{12D98393-6A98-4FEE-83CC-06259124C18C}"/>
              </a:ext>
            </a:extLst>
          </p:cNvPr>
          <p:cNvSpPr/>
          <p:nvPr/>
        </p:nvSpPr>
        <p:spPr>
          <a:xfrm>
            <a:off x="940164" y="1435894"/>
            <a:ext cx="1953055" cy="1820063"/>
          </a:xfrm>
          <a:prstGeom prst="wedgeRoundRectCallout">
            <a:avLst>
              <a:gd name="adj1" fmla="val -45493"/>
              <a:gd name="adj2" fmla="val 68497"/>
              <a:gd name="adj3" fmla="val 16667"/>
            </a:avLst>
          </a:pr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FF2B5EF4-FFF2-40B4-BE49-F238E27FC236}">
                <a16:creationId xmlns:a16="http://schemas.microsoft.com/office/drawing/2014/main" xmlns="" id="{F92A3277-5896-4DD3-8502-10785D6D93BF}"/>
              </a:ext>
            </a:extLst>
          </p:cNvPr>
          <p:cNvPicPr>
            <a:picLocks noChangeAspect="1"/>
          </p:cNvPicPr>
          <p:nvPr/>
        </p:nvPicPr>
        <p:blipFill rotWithShape="1">
          <a:blip r:embed="rId5">
            <a:extLst>
              <a:ext uri="{28A0092B-C50C-407E-A947-70E740481C1C}">
                <a14:useLocalDpi xmlns:a14="http://schemas.microsoft.com/office/drawing/2010/main" val="0"/>
              </a:ext>
            </a:extLst>
          </a:blip>
          <a:srcRect t="35763" b="36833"/>
          <a:stretch/>
        </p:blipFill>
        <p:spPr>
          <a:xfrm>
            <a:off x="9880152" y="164069"/>
            <a:ext cx="2139476" cy="586306"/>
          </a:xfrm>
          <a:prstGeom prst="rect">
            <a:avLst/>
          </a:prstGeom>
        </p:spPr>
      </p:pic>
      <p:pic>
        <p:nvPicPr>
          <p:cNvPr id="11" name="Picture 10">
            <a:extLst>
              <a:ext uri="{FF2B5EF4-FFF2-40B4-BE49-F238E27FC236}">
                <a16:creationId xmlns:a16="http://schemas.microsoft.com/office/drawing/2014/main" xmlns="" id="{8F6138F7-1AC7-4C34-9875-7A161440D6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32815" y="3717006"/>
            <a:ext cx="1493659" cy="1301519"/>
          </a:xfrm>
          <a:prstGeom prst="rect">
            <a:avLst/>
          </a:prstGeom>
        </p:spPr>
      </p:pic>
      <p:sp>
        <p:nvSpPr>
          <p:cNvPr id="18" name="Speech Bubble: Rectangle with Corners Rounded 13">
            <a:extLst>
              <a:ext uri="{FF2B5EF4-FFF2-40B4-BE49-F238E27FC236}">
                <a16:creationId xmlns:a16="http://schemas.microsoft.com/office/drawing/2014/main" xmlns="" id="{4A6B3F34-4E26-404A-8ABE-E140EAEE347C}"/>
              </a:ext>
            </a:extLst>
          </p:cNvPr>
          <p:cNvSpPr/>
          <p:nvPr/>
        </p:nvSpPr>
        <p:spPr>
          <a:xfrm rot="10800000" flipH="1" flipV="1">
            <a:off x="3481433" y="2375906"/>
            <a:ext cx="3615317" cy="1397918"/>
          </a:xfrm>
          <a:custGeom>
            <a:avLst/>
            <a:gdLst>
              <a:gd name="connsiteX0" fmla="*/ 0 w 2598804"/>
              <a:gd name="connsiteY0" fmla="*/ 213054 h 1278299"/>
              <a:gd name="connsiteX1" fmla="*/ 213054 w 2598804"/>
              <a:gd name="connsiteY1" fmla="*/ 0 h 1278299"/>
              <a:gd name="connsiteX2" fmla="*/ 433134 w 2598804"/>
              <a:gd name="connsiteY2" fmla="*/ 0 h 1278299"/>
              <a:gd name="connsiteX3" fmla="*/ 433134 w 2598804"/>
              <a:gd name="connsiteY3" fmla="*/ 0 h 1278299"/>
              <a:gd name="connsiteX4" fmla="*/ 1082835 w 2598804"/>
              <a:gd name="connsiteY4" fmla="*/ 0 h 1278299"/>
              <a:gd name="connsiteX5" fmla="*/ 2385750 w 2598804"/>
              <a:gd name="connsiteY5" fmla="*/ 0 h 1278299"/>
              <a:gd name="connsiteX6" fmla="*/ 2598804 w 2598804"/>
              <a:gd name="connsiteY6" fmla="*/ 213054 h 1278299"/>
              <a:gd name="connsiteX7" fmla="*/ 2598804 w 2598804"/>
              <a:gd name="connsiteY7" fmla="*/ 745674 h 1278299"/>
              <a:gd name="connsiteX8" fmla="*/ 2598804 w 2598804"/>
              <a:gd name="connsiteY8" fmla="*/ 745674 h 1278299"/>
              <a:gd name="connsiteX9" fmla="*/ 2598804 w 2598804"/>
              <a:gd name="connsiteY9" fmla="*/ 1065249 h 1278299"/>
              <a:gd name="connsiteX10" fmla="*/ 2598804 w 2598804"/>
              <a:gd name="connsiteY10" fmla="*/ 1065245 h 1278299"/>
              <a:gd name="connsiteX11" fmla="*/ 2385750 w 2598804"/>
              <a:gd name="connsiteY11" fmla="*/ 1278299 h 1278299"/>
              <a:gd name="connsiteX12" fmla="*/ 1082835 w 2598804"/>
              <a:gd name="connsiteY12" fmla="*/ 1278299 h 1278299"/>
              <a:gd name="connsiteX13" fmla="*/ 226434 w 2598804"/>
              <a:gd name="connsiteY13" fmla="*/ 1575146 h 1278299"/>
              <a:gd name="connsiteX14" fmla="*/ 433134 w 2598804"/>
              <a:gd name="connsiteY14" fmla="*/ 1278299 h 1278299"/>
              <a:gd name="connsiteX15" fmla="*/ 213054 w 2598804"/>
              <a:gd name="connsiteY15" fmla="*/ 1278299 h 1278299"/>
              <a:gd name="connsiteX16" fmla="*/ 0 w 2598804"/>
              <a:gd name="connsiteY16" fmla="*/ 1065245 h 1278299"/>
              <a:gd name="connsiteX17" fmla="*/ 0 w 2598804"/>
              <a:gd name="connsiteY17" fmla="*/ 1065249 h 1278299"/>
              <a:gd name="connsiteX18" fmla="*/ 0 w 2598804"/>
              <a:gd name="connsiteY18" fmla="*/ 745674 h 1278299"/>
              <a:gd name="connsiteX19" fmla="*/ 0 w 2598804"/>
              <a:gd name="connsiteY19" fmla="*/ 745674 h 1278299"/>
              <a:gd name="connsiteX20" fmla="*/ 0 w 2598804"/>
              <a:gd name="connsiteY20" fmla="*/ 213054 h 1278299"/>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654210 w 2598804"/>
              <a:gd name="connsiteY12" fmla="*/ 1306874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04217 w 2598804"/>
              <a:gd name="connsiteY12" fmla="*/ 132830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18504 w 2598804"/>
              <a:gd name="connsiteY12" fmla="*/ 127115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98804" h="1575146">
                <a:moveTo>
                  <a:pt x="0" y="213054"/>
                </a:moveTo>
                <a:cubicBezTo>
                  <a:pt x="0" y="95388"/>
                  <a:pt x="95388" y="0"/>
                  <a:pt x="213054" y="0"/>
                </a:cubicBezTo>
                <a:lnTo>
                  <a:pt x="433134" y="0"/>
                </a:lnTo>
                <a:lnTo>
                  <a:pt x="433134" y="0"/>
                </a:lnTo>
                <a:lnTo>
                  <a:pt x="1082835" y="0"/>
                </a:lnTo>
                <a:lnTo>
                  <a:pt x="2385750" y="0"/>
                </a:lnTo>
                <a:cubicBezTo>
                  <a:pt x="2503416" y="0"/>
                  <a:pt x="2598804" y="95388"/>
                  <a:pt x="2598804" y="213054"/>
                </a:cubicBezTo>
                <a:lnTo>
                  <a:pt x="2598804" y="745674"/>
                </a:lnTo>
                <a:lnTo>
                  <a:pt x="2598804" y="745674"/>
                </a:lnTo>
                <a:lnTo>
                  <a:pt x="2598804" y="1065249"/>
                </a:lnTo>
                <a:lnTo>
                  <a:pt x="2598804" y="1065245"/>
                </a:lnTo>
                <a:cubicBezTo>
                  <a:pt x="2598804" y="1182911"/>
                  <a:pt x="2503416" y="1278299"/>
                  <a:pt x="2385750" y="1278299"/>
                </a:cubicBezTo>
                <a:lnTo>
                  <a:pt x="718504" y="1271155"/>
                </a:lnTo>
                <a:lnTo>
                  <a:pt x="226434" y="1575146"/>
                </a:lnTo>
                <a:lnTo>
                  <a:pt x="433134" y="1278299"/>
                </a:lnTo>
                <a:lnTo>
                  <a:pt x="213054" y="1278299"/>
                </a:lnTo>
                <a:cubicBezTo>
                  <a:pt x="95388" y="1278299"/>
                  <a:pt x="0" y="1182911"/>
                  <a:pt x="0" y="1065245"/>
                </a:cubicBezTo>
                <a:lnTo>
                  <a:pt x="0" y="1065249"/>
                </a:lnTo>
                <a:lnTo>
                  <a:pt x="0" y="745674"/>
                </a:lnTo>
                <a:lnTo>
                  <a:pt x="0" y="745674"/>
                </a:lnTo>
                <a:lnTo>
                  <a:pt x="0" y="213054"/>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a:extLst>
              <a:ext uri="{FF2B5EF4-FFF2-40B4-BE49-F238E27FC236}">
                <a16:creationId xmlns:a16="http://schemas.microsoft.com/office/drawing/2014/main" xmlns="" id="{8C1CD34B-9380-4DA1-9355-315FC26BB4FF}"/>
              </a:ext>
            </a:extLst>
          </p:cNvPr>
          <p:cNvSpPr txBox="1"/>
          <p:nvPr/>
        </p:nvSpPr>
        <p:spPr>
          <a:xfrm>
            <a:off x="1116039" y="1651792"/>
            <a:ext cx="1605730" cy="1350370"/>
          </a:xfrm>
          <a:prstGeom prst="rect">
            <a:avLst/>
          </a:prstGeom>
          <a:noFill/>
        </p:spPr>
        <p:txBody>
          <a:bodyPr wrap="square" rtlCol="0">
            <a:spAutoFit/>
          </a:bodyPr>
          <a:lstStyle/>
          <a:p>
            <a:pPr>
              <a:lnSpc>
                <a:spcPts val="2000"/>
              </a:lnSpc>
            </a:pPr>
            <a:r>
              <a:rPr lang="en-US" sz="1200" b="0" i="0" u="none" strike="noStrike" baseline="0" dirty="0">
                <a:latin typeface="Open Sans" pitchFamily="2" charset="0"/>
                <a:ea typeface="Open Sans" pitchFamily="2" charset="0"/>
                <a:cs typeface="Open Sans" pitchFamily="2" charset="0"/>
              </a:rPr>
              <a:t>What? You mean my socks are causing pollution? Come on! They don't stink </a:t>
            </a:r>
            <a:r>
              <a:rPr lang="en-IN" sz="1200" dirty="0">
                <a:latin typeface="Open Sans" pitchFamily="2" charset="0"/>
                <a:ea typeface="Open Sans" pitchFamily="2" charset="0"/>
                <a:cs typeface="Open Sans" pitchFamily="2" charset="0"/>
              </a:rPr>
              <a:t>t</a:t>
            </a:r>
            <a:r>
              <a:rPr lang="en-IN" sz="1200" b="0" i="0" u="none" strike="noStrike" baseline="0" dirty="0">
                <a:latin typeface="Open Sans" pitchFamily="2" charset="0"/>
                <a:ea typeface="Open Sans" pitchFamily="2" charset="0"/>
                <a:cs typeface="Open Sans" pitchFamily="2" charset="0"/>
              </a:rPr>
              <a:t>hat bad!</a:t>
            </a:r>
            <a:endParaRPr lang="en-IN" sz="1200" dirty="0">
              <a:latin typeface="Open Sans" pitchFamily="2" charset="0"/>
              <a:ea typeface="Open Sans" pitchFamily="2" charset="0"/>
              <a:cs typeface="Open Sans" pitchFamily="2" charset="0"/>
            </a:endParaRPr>
          </a:p>
        </p:txBody>
      </p:sp>
      <p:sp>
        <p:nvSpPr>
          <p:cNvPr id="22" name="TextBox 21">
            <a:extLst>
              <a:ext uri="{FF2B5EF4-FFF2-40B4-BE49-F238E27FC236}">
                <a16:creationId xmlns:a16="http://schemas.microsoft.com/office/drawing/2014/main" xmlns="" id="{80F62F27-4CD0-417D-936F-3C5CB868BBFF}"/>
              </a:ext>
            </a:extLst>
          </p:cNvPr>
          <p:cNvSpPr txBox="1"/>
          <p:nvPr/>
        </p:nvSpPr>
        <p:spPr>
          <a:xfrm>
            <a:off x="3618433" y="2386852"/>
            <a:ext cx="3341316" cy="837409"/>
          </a:xfrm>
          <a:prstGeom prst="rect">
            <a:avLst/>
          </a:prstGeom>
          <a:noFill/>
        </p:spPr>
        <p:txBody>
          <a:bodyPr wrap="square" rtlCol="0">
            <a:spAutoFit/>
          </a:bodyPr>
          <a:lstStyle/>
          <a:p>
            <a:pPr algn="just">
              <a:lnSpc>
                <a:spcPts val="2000"/>
              </a:lnSpc>
            </a:pPr>
            <a:endParaRPr lang="en-US" sz="1200" b="0" i="0" u="none" strike="noStrike" baseline="0" dirty="0">
              <a:latin typeface="Raleway-Regular"/>
            </a:endParaRPr>
          </a:p>
          <a:p>
            <a:pPr algn="just">
              <a:lnSpc>
                <a:spcPts val="2000"/>
              </a:lnSpc>
            </a:pPr>
            <a:r>
              <a:rPr lang="en-US" sz="1200" b="0" i="0" u="none" strike="noStrike" baseline="0" dirty="0">
                <a:latin typeface="Open Sans" pitchFamily="2" charset="0"/>
                <a:ea typeface="Open Sans" pitchFamily="2" charset="0"/>
                <a:cs typeface="Open Sans" pitchFamily="2" charset="0"/>
              </a:rPr>
              <a:t>Climb on and I'll take you to a landfill. Maybe you'll get why I am so upset.</a:t>
            </a:r>
            <a:endParaRPr lang="en-IN" sz="1200" dirty="0">
              <a:latin typeface="Open Sans" pitchFamily="2" charset="0"/>
              <a:ea typeface="Open Sans" pitchFamily="2" charset="0"/>
              <a:cs typeface="Open Sans" pitchFamily="2" charset="0"/>
            </a:endParaRPr>
          </a:p>
        </p:txBody>
      </p:sp>
      <p:pic>
        <p:nvPicPr>
          <p:cNvPr id="9" name="Picture 8">
            <a:extLst>
              <a:ext uri="{FF2B5EF4-FFF2-40B4-BE49-F238E27FC236}">
                <a16:creationId xmlns:a16="http://schemas.microsoft.com/office/drawing/2014/main" xmlns="" id="{CD0F2181-7A3E-41D5-8C5D-374D0167269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7000" contrast="-9000"/>
                    </a14:imgEffect>
                  </a14:imgLayer>
                </a14:imgProps>
              </a:ext>
              <a:ext uri="{28A0092B-C50C-407E-A947-70E740481C1C}">
                <a14:useLocalDpi xmlns:a14="http://schemas.microsoft.com/office/drawing/2010/main" val="0"/>
              </a:ext>
            </a:extLst>
          </a:blip>
          <a:stretch>
            <a:fillRect/>
          </a:stretch>
        </p:blipFill>
        <p:spPr>
          <a:xfrm flipH="1">
            <a:off x="2305004" y="3074865"/>
            <a:ext cx="1176429" cy="3276571"/>
          </a:xfrm>
          <a:prstGeom prst="rect">
            <a:avLst/>
          </a:prstGeom>
        </p:spPr>
      </p:pic>
      <p:pic>
        <p:nvPicPr>
          <p:cNvPr id="13" name="Picture 12">
            <a:extLst>
              <a:ext uri="{FF2B5EF4-FFF2-40B4-BE49-F238E27FC236}">
                <a16:creationId xmlns:a16="http://schemas.microsoft.com/office/drawing/2014/main" xmlns="" id="{61E90FF3-D984-43B9-8A97-F9AA8C8B76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868" y="3487080"/>
            <a:ext cx="896854" cy="783557"/>
          </a:xfrm>
          <a:prstGeom prst="rect">
            <a:avLst/>
          </a:prstGeom>
        </p:spPr>
      </p:pic>
    </p:spTree>
    <p:extLst>
      <p:ext uri="{BB962C8B-B14F-4D97-AF65-F5344CB8AC3E}">
        <p14:creationId xmlns:p14="http://schemas.microsoft.com/office/powerpoint/2010/main" val="42785953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9"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9FD1EFE0-D626-4B25-A3B9-D2083DFD622C}"/>
              </a:ext>
            </a:extLst>
          </p:cNvPr>
          <p:cNvPicPr>
            <a:picLocks noChangeAspect="1"/>
          </p:cNvPicPr>
          <p:nvPr/>
        </p:nvPicPr>
        <p:blipFill>
          <a:blip r:embed="rId2">
            <a:extLst>
              <a:ext uri="{BEBA8EAE-BF5A-486C-A8C5-ECC9F3942E4B}">
                <a14:imgProps xmlns:a14="http://schemas.microsoft.com/office/drawing/2010/main">
                  <a14:imgLayer r:embed="rId3">
                    <a14:imgEffect>
                      <a14:saturation sat="140000"/>
                    </a14:imgEffect>
                    <a14:imgEffect>
                      <a14:brightnessContrast bright="-13000" contrast="-11000"/>
                    </a14:imgEffect>
                  </a14:imgLayer>
                </a14:imgProps>
              </a:ext>
              <a:ext uri="{28A0092B-C50C-407E-A947-70E740481C1C}">
                <a14:useLocalDpi xmlns:a14="http://schemas.microsoft.com/office/drawing/2010/main" val="0"/>
              </a:ext>
            </a:extLst>
          </a:blip>
          <a:stretch>
            <a:fillRect/>
          </a:stretch>
        </p:blipFill>
        <p:spPr>
          <a:xfrm>
            <a:off x="-2167129" y="-1460204"/>
            <a:ext cx="18770010" cy="8371368"/>
          </a:xfrm>
          <a:prstGeom prst="rect">
            <a:avLst/>
          </a:prstGeom>
        </p:spPr>
      </p:pic>
      <p:pic>
        <p:nvPicPr>
          <p:cNvPr id="7" name="Picture 6">
            <a:extLst>
              <a:ext uri="{FF2B5EF4-FFF2-40B4-BE49-F238E27FC236}">
                <a16:creationId xmlns:a16="http://schemas.microsoft.com/office/drawing/2014/main" xmlns="" id="{F92A3277-5896-4DD3-8502-10785D6D93BF}"/>
              </a:ext>
            </a:extLst>
          </p:cNvPr>
          <p:cNvPicPr>
            <a:picLocks noChangeAspect="1"/>
          </p:cNvPicPr>
          <p:nvPr/>
        </p:nvPicPr>
        <p:blipFill rotWithShape="1">
          <a:blip r:embed="rId4">
            <a:extLst>
              <a:ext uri="{28A0092B-C50C-407E-A947-70E740481C1C}">
                <a14:useLocalDpi xmlns:a14="http://schemas.microsoft.com/office/drawing/2010/main" val="0"/>
              </a:ext>
            </a:extLst>
          </a:blip>
          <a:srcRect t="35763" b="36833"/>
          <a:stretch/>
        </p:blipFill>
        <p:spPr>
          <a:xfrm>
            <a:off x="9880152" y="164069"/>
            <a:ext cx="2139476" cy="586306"/>
          </a:xfrm>
          <a:prstGeom prst="rect">
            <a:avLst/>
          </a:prstGeom>
        </p:spPr>
      </p:pic>
      <p:pic>
        <p:nvPicPr>
          <p:cNvPr id="12" name="Picture 11">
            <a:extLst>
              <a:ext uri="{FF2B5EF4-FFF2-40B4-BE49-F238E27FC236}">
                <a16:creationId xmlns:a16="http://schemas.microsoft.com/office/drawing/2014/main" xmlns="" id="{C67F7DEA-7976-417A-BDEA-25605E62C10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3381" y="3370920"/>
            <a:ext cx="4831556" cy="4221200"/>
          </a:xfrm>
          <a:prstGeom prst="rect">
            <a:avLst/>
          </a:prstGeom>
        </p:spPr>
      </p:pic>
      <p:pic>
        <p:nvPicPr>
          <p:cNvPr id="13" name="Picture 12">
            <a:extLst>
              <a:ext uri="{FF2B5EF4-FFF2-40B4-BE49-F238E27FC236}">
                <a16:creationId xmlns:a16="http://schemas.microsoft.com/office/drawing/2014/main" xmlns="" id="{365F6A0D-2C1E-49CA-81CC-5C574E449D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32815" y="3717006"/>
            <a:ext cx="1493659" cy="1301519"/>
          </a:xfrm>
          <a:prstGeom prst="rect">
            <a:avLst/>
          </a:prstGeom>
        </p:spPr>
      </p:pic>
      <p:pic>
        <p:nvPicPr>
          <p:cNvPr id="14" name="Picture 13">
            <a:extLst>
              <a:ext uri="{FF2B5EF4-FFF2-40B4-BE49-F238E27FC236}">
                <a16:creationId xmlns:a16="http://schemas.microsoft.com/office/drawing/2014/main" xmlns="" id="{4762BD71-FD9B-451B-977B-21CC542EEF6A}"/>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7000" contrast="-9000"/>
                    </a14:imgEffect>
                  </a14:imgLayer>
                </a14:imgProps>
              </a:ext>
              <a:ext uri="{28A0092B-C50C-407E-A947-70E740481C1C}">
                <a14:useLocalDpi xmlns:a14="http://schemas.microsoft.com/office/drawing/2010/main" val="0"/>
              </a:ext>
            </a:extLst>
          </a:blip>
          <a:stretch>
            <a:fillRect/>
          </a:stretch>
        </p:blipFill>
        <p:spPr>
          <a:xfrm flipH="1">
            <a:off x="2305004" y="3074865"/>
            <a:ext cx="1176429" cy="3276571"/>
          </a:xfrm>
          <a:prstGeom prst="rect">
            <a:avLst/>
          </a:prstGeom>
        </p:spPr>
      </p:pic>
      <p:sp>
        <p:nvSpPr>
          <p:cNvPr id="16" name="Speech Bubble: Rectangle with Corners Rounded 13">
            <a:extLst>
              <a:ext uri="{FF2B5EF4-FFF2-40B4-BE49-F238E27FC236}">
                <a16:creationId xmlns:a16="http://schemas.microsoft.com/office/drawing/2014/main" xmlns="" id="{F52A8755-074F-495D-9E0B-5737C6FDEE78}"/>
              </a:ext>
            </a:extLst>
          </p:cNvPr>
          <p:cNvSpPr/>
          <p:nvPr/>
        </p:nvSpPr>
        <p:spPr>
          <a:xfrm rot="10800000" flipH="1" flipV="1">
            <a:off x="3481433" y="1465419"/>
            <a:ext cx="4393349" cy="2805217"/>
          </a:xfrm>
          <a:custGeom>
            <a:avLst/>
            <a:gdLst>
              <a:gd name="connsiteX0" fmla="*/ 0 w 2598804"/>
              <a:gd name="connsiteY0" fmla="*/ 213054 h 1278299"/>
              <a:gd name="connsiteX1" fmla="*/ 213054 w 2598804"/>
              <a:gd name="connsiteY1" fmla="*/ 0 h 1278299"/>
              <a:gd name="connsiteX2" fmla="*/ 433134 w 2598804"/>
              <a:gd name="connsiteY2" fmla="*/ 0 h 1278299"/>
              <a:gd name="connsiteX3" fmla="*/ 433134 w 2598804"/>
              <a:gd name="connsiteY3" fmla="*/ 0 h 1278299"/>
              <a:gd name="connsiteX4" fmla="*/ 1082835 w 2598804"/>
              <a:gd name="connsiteY4" fmla="*/ 0 h 1278299"/>
              <a:gd name="connsiteX5" fmla="*/ 2385750 w 2598804"/>
              <a:gd name="connsiteY5" fmla="*/ 0 h 1278299"/>
              <a:gd name="connsiteX6" fmla="*/ 2598804 w 2598804"/>
              <a:gd name="connsiteY6" fmla="*/ 213054 h 1278299"/>
              <a:gd name="connsiteX7" fmla="*/ 2598804 w 2598804"/>
              <a:gd name="connsiteY7" fmla="*/ 745674 h 1278299"/>
              <a:gd name="connsiteX8" fmla="*/ 2598804 w 2598804"/>
              <a:gd name="connsiteY8" fmla="*/ 745674 h 1278299"/>
              <a:gd name="connsiteX9" fmla="*/ 2598804 w 2598804"/>
              <a:gd name="connsiteY9" fmla="*/ 1065249 h 1278299"/>
              <a:gd name="connsiteX10" fmla="*/ 2598804 w 2598804"/>
              <a:gd name="connsiteY10" fmla="*/ 1065245 h 1278299"/>
              <a:gd name="connsiteX11" fmla="*/ 2385750 w 2598804"/>
              <a:gd name="connsiteY11" fmla="*/ 1278299 h 1278299"/>
              <a:gd name="connsiteX12" fmla="*/ 1082835 w 2598804"/>
              <a:gd name="connsiteY12" fmla="*/ 1278299 h 1278299"/>
              <a:gd name="connsiteX13" fmla="*/ 226434 w 2598804"/>
              <a:gd name="connsiteY13" fmla="*/ 1575146 h 1278299"/>
              <a:gd name="connsiteX14" fmla="*/ 433134 w 2598804"/>
              <a:gd name="connsiteY14" fmla="*/ 1278299 h 1278299"/>
              <a:gd name="connsiteX15" fmla="*/ 213054 w 2598804"/>
              <a:gd name="connsiteY15" fmla="*/ 1278299 h 1278299"/>
              <a:gd name="connsiteX16" fmla="*/ 0 w 2598804"/>
              <a:gd name="connsiteY16" fmla="*/ 1065245 h 1278299"/>
              <a:gd name="connsiteX17" fmla="*/ 0 w 2598804"/>
              <a:gd name="connsiteY17" fmla="*/ 1065249 h 1278299"/>
              <a:gd name="connsiteX18" fmla="*/ 0 w 2598804"/>
              <a:gd name="connsiteY18" fmla="*/ 745674 h 1278299"/>
              <a:gd name="connsiteX19" fmla="*/ 0 w 2598804"/>
              <a:gd name="connsiteY19" fmla="*/ 745674 h 1278299"/>
              <a:gd name="connsiteX20" fmla="*/ 0 w 2598804"/>
              <a:gd name="connsiteY20" fmla="*/ 213054 h 1278299"/>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654210 w 2598804"/>
              <a:gd name="connsiteY12" fmla="*/ 1306874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04217 w 2598804"/>
              <a:gd name="connsiteY12" fmla="*/ 132830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18504 w 2598804"/>
              <a:gd name="connsiteY12" fmla="*/ 127115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98804" h="1575146">
                <a:moveTo>
                  <a:pt x="0" y="213054"/>
                </a:moveTo>
                <a:cubicBezTo>
                  <a:pt x="0" y="95388"/>
                  <a:pt x="95388" y="0"/>
                  <a:pt x="213054" y="0"/>
                </a:cubicBezTo>
                <a:lnTo>
                  <a:pt x="433134" y="0"/>
                </a:lnTo>
                <a:lnTo>
                  <a:pt x="433134" y="0"/>
                </a:lnTo>
                <a:lnTo>
                  <a:pt x="1082835" y="0"/>
                </a:lnTo>
                <a:lnTo>
                  <a:pt x="2385750" y="0"/>
                </a:lnTo>
                <a:cubicBezTo>
                  <a:pt x="2503416" y="0"/>
                  <a:pt x="2598804" y="95388"/>
                  <a:pt x="2598804" y="213054"/>
                </a:cubicBezTo>
                <a:lnTo>
                  <a:pt x="2598804" y="745674"/>
                </a:lnTo>
                <a:lnTo>
                  <a:pt x="2598804" y="745674"/>
                </a:lnTo>
                <a:lnTo>
                  <a:pt x="2598804" y="1065249"/>
                </a:lnTo>
                <a:lnTo>
                  <a:pt x="2598804" y="1065245"/>
                </a:lnTo>
                <a:cubicBezTo>
                  <a:pt x="2598804" y="1182911"/>
                  <a:pt x="2503416" y="1278299"/>
                  <a:pt x="2385750" y="1278299"/>
                </a:cubicBezTo>
                <a:lnTo>
                  <a:pt x="718504" y="1271155"/>
                </a:lnTo>
                <a:lnTo>
                  <a:pt x="226434" y="1575146"/>
                </a:lnTo>
                <a:lnTo>
                  <a:pt x="433134" y="1278299"/>
                </a:lnTo>
                <a:lnTo>
                  <a:pt x="213054" y="1278299"/>
                </a:lnTo>
                <a:cubicBezTo>
                  <a:pt x="95388" y="1278299"/>
                  <a:pt x="0" y="1182911"/>
                  <a:pt x="0" y="1065245"/>
                </a:cubicBezTo>
                <a:lnTo>
                  <a:pt x="0" y="1065249"/>
                </a:lnTo>
                <a:lnTo>
                  <a:pt x="0" y="745674"/>
                </a:lnTo>
                <a:lnTo>
                  <a:pt x="0" y="745674"/>
                </a:lnTo>
                <a:lnTo>
                  <a:pt x="0" y="213054"/>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14">
            <a:extLst>
              <a:ext uri="{FF2B5EF4-FFF2-40B4-BE49-F238E27FC236}">
                <a16:creationId xmlns:a16="http://schemas.microsoft.com/office/drawing/2014/main" xmlns="" id="{0BA2836F-A4CA-4009-A76E-F2A8FD0762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868" y="3487080"/>
            <a:ext cx="896854" cy="783557"/>
          </a:xfrm>
          <a:prstGeom prst="rect">
            <a:avLst/>
          </a:prstGeom>
        </p:spPr>
      </p:pic>
      <p:sp>
        <p:nvSpPr>
          <p:cNvPr id="22" name="TextBox 21">
            <a:extLst>
              <a:ext uri="{FF2B5EF4-FFF2-40B4-BE49-F238E27FC236}">
                <a16:creationId xmlns:a16="http://schemas.microsoft.com/office/drawing/2014/main" xmlns="" id="{80F62F27-4CD0-417D-936F-3C5CB868BBFF}"/>
              </a:ext>
            </a:extLst>
          </p:cNvPr>
          <p:cNvSpPr txBox="1"/>
          <p:nvPr/>
        </p:nvSpPr>
        <p:spPr>
          <a:xfrm>
            <a:off x="3697525" y="1341273"/>
            <a:ext cx="4038299" cy="2219454"/>
          </a:xfrm>
          <a:prstGeom prst="rect">
            <a:avLst/>
          </a:prstGeom>
          <a:noFill/>
        </p:spPr>
        <p:txBody>
          <a:bodyPr wrap="square" rtlCol="0">
            <a:spAutoFit/>
          </a:bodyPr>
          <a:lstStyle/>
          <a:p>
            <a:pPr algn="just">
              <a:lnSpc>
                <a:spcPts val="2400"/>
              </a:lnSpc>
            </a:pPr>
            <a:endParaRPr lang="en-US" sz="1500" b="0" i="0" u="none" strike="noStrike" baseline="0" dirty="0">
              <a:latin typeface="Raleway-Regular"/>
            </a:endParaRPr>
          </a:p>
          <a:p>
            <a:pPr algn="l">
              <a:lnSpc>
                <a:spcPts val="2400"/>
              </a:lnSpc>
            </a:pPr>
            <a:r>
              <a:rPr lang="en-US" sz="1500" b="0" i="0" u="none" strike="noStrike" baseline="0" dirty="0" err="1">
                <a:latin typeface="Open Sans" pitchFamily="2" charset="0"/>
                <a:ea typeface="Open Sans" pitchFamily="2" charset="0"/>
                <a:cs typeface="Open Sans" pitchFamily="2" charset="0"/>
              </a:rPr>
              <a:t>Y'know</a:t>
            </a:r>
            <a:r>
              <a:rPr lang="en-US" sz="1500" b="0" i="0" u="none" strike="noStrike" baseline="0" dirty="0">
                <a:latin typeface="Open Sans" pitchFamily="2" charset="0"/>
                <a:ea typeface="Open Sans" pitchFamily="2" charset="0"/>
                <a:cs typeface="Open Sans" pitchFamily="2" charset="0"/>
              </a:rPr>
              <a:t> when you leave a half eaten apple lying around for days? It gets all mushy and gooey. Well, that's a good thing! When you bury it into the soil, it disappears and becomes a part of the soil. So, that's why we say an apple is </a:t>
            </a:r>
            <a:r>
              <a:rPr lang="en-IN" sz="1500" b="0" i="0" u="none" strike="noStrike" baseline="0" dirty="0">
                <a:latin typeface="Open Sans" pitchFamily="2" charset="0"/>
                <a:ea typeface="Open Sans" pitchFamily="2" charset="0"/>
                <a:cs typeface="Open Sans" pitchFamily="2" charset="0"/>
              </a:rPr>
              <a:t>biodegradable!</a:t>
            </a:r>
            <a:endParaRPr lang="en-IN" sz="1500" dirty="0">
              <a:latin typeface="Open Sans" pitchFamily="2" charset="0"/>
              <a:ea typeface="Open Sans" pitchFamily="2" charset="0"/>
              <a:cs typeface="Open Sans" pitchFamily="2" charset="0"/>
            </a:endParaRPr>
          </a:p>
        </p:txBody>
      </p:sp>
      <p:sp>
        <p:nvSpPr>
          <p:cNvPr id="17" name="Speech Bubble: Rectangle with Corners Rounded 13">
            <a:extLst>
              <a:ext uri="{FF2B5EF4-FFF2-40B4-BE49-F238E27FC236}">
                <a16:creationId xmlns:a16="http://schemas.microsoft.com/office/drawing/2014/main" xmlns="" id="{F8C66064-37EA-4F5E-9111-8B0B87D0201C}"/>
              </a:ext>
            </a:extLst>
          </p:cNvPr>
          <p:cNvSpPr/>
          <p:nvPr/>
        </p:nvSpPr>
        <p:spPr>
          <a:xfrm rot="10800000" flipH="1" flipV="1">
            <a:off x="355822" y="1783080"/>
            <a:ext cx="2551969" cy="1850304"/>
          </a:xfrm>
          <a:custGeom>
            <a:avLst/>
            <a:gdLst>
              <a:gd name="connsiteX0" fmla="*/ 0 w 2598804"/>
              <a:gd name="connsiteY0" fmla="*/ 213054 h 1278299"/>
              <a:gd name="connsiteX1" fmla="*/ 213054 w 2598804"/>
              <a:gd name="connsiteY1" fmla="*/ 0 h 1278299"/>
              <a:gd name="connsiteX2" fmla="*/ 433134 w 2598804"/>
              <a:gd name="connsiteY2" fmla="*/ 0 h 1278299"/>
              <a:gd name="connsiteX3" fmla="*/ 433134 w 2598804"/>
              <a:gd name="connsiteY3" fmla="*/ 0 h 1278299"/>
              <a:gd name="connsiteX4" fmla="*/ 1082835 w 2598804"/>
              <a:gd name="connsiteY4" fmla="*/ 0 h 1278299"/>
              <a:gd name="connsiteX5" fmla="*/ 2385750 w 2598804"/>
              <a:gd name="connsiteY5" fmla="*/ 0 h 1278299"/>
              <a:gd name="connsiteX6" fmla="*/ 2598804 w 2598804"/>
              <a:gd name="connsiteY6" fmla="*/ 213054 h 1278299"/>
              <a:gd name="connsiteX7" fmla="*/ 2598804 w 2598804"/>
              <a:gd name="connsiteY7" fmla="*/ 745674 h 1278299"/>
              <a:gd name="connsiteX8" fmla="*/ 2598804 w 2598804"/>
              <a:gd name="connsiteY8" fmla="*/ 745674 h 1278299"/>
              <a:gd name="connsiteX9" fmla="*/ 2598804 w 2598804"/>
              <a:gd name="connsiteY9" fmla="*/ 1065249 h 1278299"/>
              <a:gd name="connsiteX10" fmla="*/ 2598804 w 2598804"/>
              <a:gd name="connsiteY10" fmla="*/ 1065245 h 1278299"/>
              <a:gd name="connsiteX11" fmla="*/ 2385750 w 2598804"/>
              <a:gd name="connsiteY11" fmla="*/ 1278299 h 1278299"/>
              <a:gd name="connsiteX12" fmla="*/ 1082835 w 2598804"/>
              <a:gd name="connsiteY12" fmla="*/ 1278299 h 1278299"/>
              <a:gd name="connsiteX13" fmla="*/ 226434 w 2598804"/>
              <a:gd name="connsiteY13" fmla="*/ 1575146 h 1278299"/>
              <a:gd name="connsiteX14" fmla="*/ 433134 w 2598804"/>
              <a:gd name="connsiteY14" fmla="*/ 1278299 h 1278299"/>
              <a:gd name="connsiteX15" fmla="*/ 213054 w 2598804"/>
              <a:gd name="connsiteY15" fmla="*/ 1278299 h 1278299"/>
              <a:gd name="connsiteX16" fmla="*/ 0 w 2598804"/>
              <a:gd name="connsiteY16" fmla="*/ 1065245 h 1278299"/>
              <a:gd name="connsiteX17" fmla="*/ 0 w 2598804"/>
              <a:gd name="connsiteY17" fmla="*/ 1065249 h 1278299"/>
              <a:gd name="connsiteX18" fmla="*/ 0 w 2598804"/>
              <a:gd name="connsiteY18" fmla="*/ 745674 h 1278299"/>
              <a:gd name="connsiteX19" fmla="*/ 0 w 2598804"/>
              <a:gd name="connsiteY19" fmla="*/ 745674 h 1278299"/>
              <a:gd name="connsiteX20" fmla="*/ 0 w 2598804"/>
              <a:gd name="connsiteY20" fmla="*/ 213054 h 1278299"/>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654210 w 2598804"/>
              <a:gd name="connsiteY12" fmla="*/ 1306874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04217 w 2598804"/>
              <a:gd name="connsiteY12" fmla="*/ 132830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18504 w 2598804"/>
              <a:gd name="connsiteY12" fmla="*/ 127115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710387"/>
              <a:gd name="connsiteX1" fmla="*/ 213054 w 2598804"/>
              <a:gd name="connsiteY1" fmla="*/ 0 h 1710387"/>
              <a:gd name="connsiteX2" fmla="*/ 433134 w 2598804"/>
              <a:gd name="connsiteY2" fmla="*/ 0 h 1710387"/>
              <a:gd name="connsiteX3" fmla="*/ 433134 w 2598804"/>
              <a:gd name="connsiteY3" fmla="*/ 0 h 1710387"/>
              <a:gd name="connsiteX4" fmla="*/ 1082835 w 2598804"/>
              <a:gd name="connsiteY4" fmla="*/ 0 h 1710387"/>
              <a:gd name="connsiteX5" fmla="*/ 2385750 w 2598804"/>
              <a:gd name="connsiteY5" fmla="*/ 0 h 1710387"/>
              <a:gd name="connsiteX6" fmla="*/ 2598804 w 2598804"/>
              <a:gd name="connsiteY6" fmla="*/ 213054 h 1710387"/>
              <a:gd name="connsiteX7" fmla="*/ 2598804 w 2598804"/>
              <a:gd name="connsiteY7" fmla="*/ 745674 h 1710387"/>
              <a:gd name="connsiteX8" fmla="*/ 2598804 w 2598804"/>
              <a:gd name="connsiteY8" fmla="*/ 745674 h 1710387"/>
              <a:gd name="connsiteX9" fmla="*/ 2598804 w 2598804"/>
              <a:gd name="connsiteY9" fmla="*/ 1065249 h 1710387"/>
              <a:gd name="connsiteX10" fmla="*/ 2598804 w 2598804"/>
              <a:gd name="connsiteY10" fmla="*/ 1065245 h 1710387"/>
              <a:gd name="connsiteX11" fmla="*/ 2385750 w 2598804"/>
              <a:gd name="connsiteY11" fmla="*/ 1278299 h 1710387"/>
              <a:gd name="connsiteX12" fmla="*/ 718504 w 2598804"/>
              <a:gd name="connsiteY12" fmla="*/ 1271155 h 1710387"/>
              <a:gd name="connsiteX13" fmla="*/ 1295519 w 2598804"/>
              <a:gd name="connsiteY13" fmla="*/ 1710387 h 1710387"/>
              <a:gd name="connsiteX14" fmla="*/ 433134 w 2598804"/>
              <a:gd name="connsiteY14" fmla="*/ 1278299 h 1710387"/>
              <a:gd name="connsiteX15" fmla="*/ 213054 w 2598804"/>
              <a:gd name="connsiteY15" fmla="*/ 1278299 h 1710387"/>
              <a:gd name="connsiteX16" fmla="*/ 0 w 2598804"/>
              <a:gd name="connsiteY16" fmla="*/ 1065245 h 1710387"/>
              <a:gd name="connsiteX17" fmla="*/ 0 w 2598804"/>
              <a:gd name="connsiteY17" fmla="*/ 1065249 h 1710387"/>
              <a:gd name="connsiteX18" fmla="*/ 0 w 2598804"/>
              <a:gd name="connsiteY18" fmla="*/ 745674 h 1710387"/>
              <a:gd name="connsiteX19" fmla="*/ 0 w 2598804"/>
              <a:gd name="connsiteY19" fmla="*/ 745674 h 1710387"/>
              <a:gd name="connsiteX20" fmla="*/ 0 w 2598804"/>
              <a:gd name="connsiteY20" fmla="*/ 213054 h 171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98804" h="1710387">
                <a:moveTo>
                  <a:pt x="0" y="213054"/>
                </a:moveTo>
                <a:cubicBezTo>
                  <a:pt x="0" y="95388"/>
                  <a:pt x="95388" y="0"/>
                  <a:pt x="213054" y="0"/>
                </a:cubicBezTo>
                <a:lnTo>
                  <a:pt x="433134" y="0"/>
                </a:lnTo>
                <a:lnTo>
                  <a:pt x="433134" y="0"/>
                </a:lnTo>
                <a:lnTo>
                  <a:pt x="1082835" y="0"/>
                </a:lnTo>
                <a:lnTo>
                  <a:pt x="2385750" y="0"/>
                </a:lnTo>
                <a:cubicBezTo>
                  <a:pt x="2503416" y="0"/>
                  <a:pt x="2598804" y="95388"/>
                  <a:pt x="2598804" y="213054"/>
                </a:cubicBezTo>
                <a:lnTo>
                  <a:pt x="2598804" y="745674"/>
                </a:lnTo>
                <a:lnTo>
                  <a:pt x="2598804" y="745674"/>
                </a:lnTo>
                <a:lnTo>
                  <a:pt x="2598804" y="1065249"/>
                </a:lnTo>
                <a:lnTo>
                  <a:pt x="2598804" y="1065245"/>
                </a:lnTo>
                <a:cubicBezTo>
                  <a:pt x="2598804" y="1182911"/>
                  <a:pt x="2503416" y="1278299"/>
                  <a:pt x="2385750" y="1278299"/>
                </a:cubicBezTo>
                <a:lnTo>
                  <a:pt x="718504" y="1271155"/>
                </a:lnTo>
                <a:lnTo>
                  <a:pt x="1295519" y="1710387"/>
                </a:lnTo>
                <a:lnTo>
                  <a:pt x="433134" y="1278299"/>
                </a:lnTo>
                <a:lnTo>
                  <a:pt x="213054" y="1278299"/>
                </a:lnTo>
                <a:cubicBezTo>
                  <a:pt x="95388" y="1278299"/>
                  <a:pt x="0" y="1182911"/>
                  <a:pt x="0" y="1065245"/>
                </a:cubicBezTo>
                <a:lnTo>
                  <a:pt x="0" y="1065249"/>
                </a:lnTo>
                <a:lnTo>
                  <a:pt x="0" y="745674"/>
                </a:lnTo>
                <a:lnTo>
                  <a:pt x="0" y="745674"/>
                </a:lnTo>
                <a:lnTo>
                  <a:pt x="0" y="213054"/>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a:extLst>
              <a:ext uri="{FF2B5EF4-FFF2-40B4-BE49-F238E27FC236}">
                <a16:creationId xmlns:a16="http://schemas.microsoft.com/office/drawing/2014/main" xmlns="" id="{8C1CD34B-9380-4DA1-9355-315FC26BB4FF}"/>
              </a:ext>
            </a:extLst>
          </p:cNvPr>
          <p:cNvSpPr txBox="1"/>
          <p:nvPr/>
        </p:nvSpPr>
        <p:spPr>
          <a:xfrm>
            <a:off x="577810" y="2018907"/>
            <a:ext cx="2171169" cy="988347"/>
          </a:xfrm>
          <a:prstGeom prst="rect">
            <a:avLst/>
          </a:prstGeom>
          <a:noFill/>
        </p:spPr>
        <p:txBody>
          <a:bodyPr wrap="square" rtlCol="0">
            <a:spAutoFit/>
          </a:bodyPr>
          <a:lstStyle/>
          <a:p>
            <a:pPr algn="l">
              <a:lnSpc>
                <a:spcPts val="2400"/>
              </a:lnSpc>
            </a:pPr>
            <a:r>
              <a:rPr lang="en-US" sz="1500" b="0" i="0" u="none" strike="noStrike" baseline="0" dirty="0">
                <a:latin typeface="Open Sans" pitchFamily="2" charset="0"/>
                <a:ea typeface="Open Sans" pitchFamily="2" charset="0"/>
                <a:cs typeface="Open Sans" pitchFamily="2" charset="0"/>
              </a:rPr>
              <a:t>And my sock is not bio... </a:t>
            </a:r>
            <a:r>
              <a:rPr lang="en-US" sz="1500" b="0" i="0" u="none" strike="noStrike" baseline="0" dirty="0" err="1">
                <a:latin typeface="Open Sans" pitchFamily="2" charset="0"/>
                <a:ea typeface="Open Sans" pitchFamily="2" charset="0"/>
                <a:cs typeface="Open Sans" pitchFamily="2" charset="0"/>
              </a:rPr>
              <a:t>biodeeee</a:t>
            </a:r>
            <a:r>
              <a:rPr lang="en-US" sz="1500" b="0" i="0" u="none" strike="noStrike" baseline="0" dirty="0">
                <a:latin typeface="Open Sans" pitchFamily="2" charset="0"/>
                <a:ea typeface="Open Sans" pitchFamily="2" charset="0"/>
                <a:cs typeface="Open Sans" pitchFamily="2" charset="0"/>
              </a:rPr>
              <a:t> gabble dabble??</a:t>
            </a:r>
            <a:endParaRPr lang="en-IN" sz="15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4783904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17"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1B70CAEF-0EF2-4FC4-8CF9-BF1AC1C5757D}"/>
              </a:ext>
            </a:extLst>
          </p:cNvPr>
          <p:cNvPicPr>
            <a:picLocks noChangeAspect="1"/>
          </p:cNvPicPr>
          <p:nvPr/>
        </p:nvPicPr>
        <p:blipFill>
          <a:blip r:embed="rId2">
            <a:extLst>
              <a:ext uri="{BEBA8EAE-BF5A-486C-A8C5-ECC9F3942E4B}">
                <a14:imgProps xmlns:a14="http://schemas.microsoft.com/office/drawing/2010/main">
                  <a14:imgLayer r:embed="rId3">
                    <a14:imgEffect>
                      <a14:saturation sat="140000"/>
                    </a14:imgEffect>
                    <a14:imgEffect>
                      <a14:brightnessContrast bright="-13000" contrast="-11000"/>
                    </a14:imgEffect>
                  </a14:imgLayer>
                </a14:imgProps>
              </a:ext>
              <a:ext uri="{28A0092B-C50C-407E-A947-70E740481C1C}">
                <a14:useLocalDpi xmlns:a14="http://schemas.microsoft.com/office/drawing/2010/main" val="0"/>
              </a:ext>
            </a:extLst>
          </a:blip>
          <a:stretch>
            <a:fillRect/>
          </a:stretch>
        </p:blipFill>
        <p:spPr>
          <a:xfrm>
            <a:off x="-4946905" y="-1460204"/>
            <a:ext cx="18770010" cy="8371368"/>
          </a:xfrm>
          <a:prstGeom prst="rect">
            <a:avLst/>
          </a:prstGeom>
        </p:spPr>
      </p:pic>
      <p:sp>
        <p:nvSpPr>
          <p:cNvPr id="21" name="Speech Bubble: Rectangle with Corners Rounded 20">
            <a:extLst>
              <a:ext uri="{FF2B5EF4-FFF2-40B4-BE49-F238E27FC236}">
                <a16:creationId xmlns:a16="http://schemas.microsoft.com/office/drawing/2014/main" xmlns="" id="{12D98393-6A98-4FEE-83CC-06259124C18C}"/>
              </a:ext>
            </a:extLst>
          </p:cNvPr>
          <p:cNvSpPr/>
          <p:nvPr/>
        </p:nvSpPr>
        <p:spPr>
          <a:xfrm>
            <a:off x="784003" y="1127226"/>
            <a:ext cx="2260949" cy="2370614"/>
          </a:xfrm>
          <a:custGeom>
            <a:avLst/>
            <a:gdLst>
              <a:gd name="connsiteX0" fmla="*/ 0 w 2260949"/>
              <a:gd name="connsiteY0" fmla="*/ 303138 h 1818793"/>
              <a:gd name="connsiteX1" fmla="*/ 303138 w 2260949"/>
              <a:gd name="connsiteY1" fmla="*/ 0 h 1818793"/>
              <a:gd name="connsiteX2" fmla="*/ 376825 w 2260949"/>
              <a:gd name="connsiteY2" fmla="*/ 0 h 1818793"/>
              <a:gd name="connsiteX3" fmla="*/ 376825 w 2260949"/>
              <a:gd name="connsiteY3" fmla="*/ 0 h 1818793"/>
              <a:gd name="connsiteX4" fmla="*/ 942062 w 2260949"/>
              <a:gd name="connsiteY4" fmla="*/ 0 h 1818793"/>
              <a:gd name="connsiteX5" fmla="*/ 1957811 w 2260949"/>
              <a:gd name="connsiteY5" fmla="*/ 0 h 1818793"/>
              <a:gd name="connsiteX6" fmla="*/ 2260949 w 2260949"/>
              <a:gd name="connsiteY6" fmla="*/ 303138 h 1818793"/>
              <a:gd name="connsiteX7" fmla="*/ 2260949 w 2260949"/>
              <a:gd name="connsiteY7" fmla="*/ 1060963 h 1818793"/>
              <a:gd name="connsiteX8" fmla="*/ 2260949 w 2260949"/>
              <a:gd name="connsiteY8" fmla="*/ 1060963 h 1818793"/>
              <a:gd name="connsiteX9" fmla="*/ 2260949 w 2260949"/>
              <a:gd name="connsiteY9" fmla="*/ 1515661 h 1818793"/>
              <a:gd name="connsiteX10" fmla="*/ 2260949 w 2260949"/>
              <a:gd name="connsiteY10" fmla="*/ 1515655 h 1818793"/>
              <a:gd name="connsiteX11" fmla="*/ 1957811 w 2260949"/>
              <a:gd name="connsiteY11" fmla="*/ 1818793 h 1818793"/>
              <a:gd name="connsiteX12" fmla="*/ 942062 w 2260949"/>
              <a:gd name="connsiteY12" fmla="*/ 1818793 h 1818793"/>
              <a:gd name="connsiteX13" fmla="*/ 508487 w 2260949"/>
              <a:gd name="connsiteY13" fmla="*/ 2846102 h 1818793"/>
              <a:gd name="connsiteX14" fmla="*/ 376825 w 2260949"/>
              <a:gd name="connsiteY14" fmla="*/ 1818793 h 1818793"/>
              <a:gd name="connsiteX15" fmla="*/ 303138 w 2260949"/>
              <a:gd name="connsiteY15" fmla="*/ 1818793 h 1818793"/>
              <a:gd name="connsiteX16" fmla="*/ 0 w 2260949"/>
              <a:gd name="connsiteY16" fmla="*/ 1515655 h 1818793"/>
              <a:gd name="connsiteX17" fmla="*/ 0 w 2260949"/>
              <a:gd name="connsiteY17" fmla="*/ 1515661 h 1818793"/>
              <a:gd name="connsiteX18" fmla="*/ 0 w 2260949"/>
              <a:gd name="connsiteY18" fmla="*/ 1060963 h 1818793"/>
              <a:gd name="connsiteX19" fmla="*/ 0 w 2260949"/>
              <a:gd name="connsiteY19" fmla="*/ 1060963 h 1818793"/>
              <a:gd name="connsiteX20" fmla="*/ 0 w 2260949"/>
              <a:gd name="connsiteY20" fmla="*/ 303138 h 1818793"/>
              <a:gd name="connsiteX0" fmla="*/ 0 w 2260949"/>
              <a:gd name="connsiteY0" fmla="*/ 303138 h 2370614"/>
              <a:gd name="connsiteX1" fmla="*/ 303138 w 2260949"/>
              <a:gd name="connsiteY1" fmla="*/ 0 h 2370614"/>
              <a:gd name="connsiteX2" fmla="*/ 376825 w 2260949"/>
              <a:gd name="connsiteY2" fmla="*/ 0 h 2370614"/>
              <a:gd name="connsiteX3" fmla="*/ 376825 w 2260949"/>
              <a:gd name="connsiteY3" fmla="*/ 0 h 2370614"/>
              <a:gd name="connsiteX4" fmla="*/ 942062 w 2260949"/>
              <a:gd name="connsiteY4" fmla="*/ 0 h 2370614"/>
              <a:gd name="connsiteX5" fmla="*/ 1957811 w 2260949"/>
              <a:gd name="connsiteY5" fmla="*/ 0 h 2370614"/>
              <a:gd name="connsiteX6" fmla="*/ 2260949 w 2260949"/>
              <a:gd name="connsiteY6" fmla="*/ 303138 h 2370614"/>
              <a:gd name="connsiteX7" fmla="*/ 2260949 w 2260949"/>
              <a:gd name="connsiteY7" fmla="*/ 1060963 h 2370614"/>
              <a:gd name="connsiteX8" fmla="*/ 2260949 w 2260949"/>
              <a:gd name="connsiteY8" fmla="*/ 1060963 h 2370614"/>
              <a:gd name="connsiteX9" fmla="*/ 2260949 w 2260949"/>
              <a:gd name="connsiteY9" fmla="*/ 1515661 h 2370614"/>
              <a:gd name="connsiteX10" fmla="*/ 2260949 w 2260949"/>
              <a:gd name="connsiteY10" fmla="*/ 1515655 h 2370614"/>
              <a:gd name="connsiteX11" fmla="*/ 1957811 w 2260949"/>
              <a:gd name="connsiteY11" fmla="*/ 1818793 h 2370614"/>
              <a:gd name="connsiteX12" fmla="*/ 942062 w 2260949"/>
              <a:gd name="connsiteY12" fmla="*/ 1818793 h 2370614"/>
              <a:gd name="connsiteX13" fmla="*/ 636503 w 2260949"/>
              <a:gd name="connsiteY13" fmla="*/ 2370614 h 2370614"/>
              <a:gd name="connsiteX14" fmla="*/ 376825 w 2260949"/>
              <a:gd name="connsiteY14" fmla="*/ 1818793 h 2370614"/>
              <a:gd name="connsiteX15" fmla="*/ 303138 w 2260949"/>
              <a:gd name="connsiteY15" fmla="*/ 1818793 h 2370614"/>
              <a:gd name="connsiteX16" fmla="*/ 0 w 2260949"/>
              <a:gd name="connsiteY16" fmla="*/ 1515655 h 2370614"/>
              <a:gd name="connsiteX17" fmla="*/ 0 w 2260949"/>
              <a:gd name="connsiteY17" fmla="*/ 1515661 h 2370614"/>
              <a:gd name="connsiteX18" fmla="*/ 0 w 2260949"/>
              <a:gd name="connsiteY18" fmla="*/ 1060963 h 2370614"/>
              <a:gd name="connsiteX19" fmla="*/ 0 w 2260949"/>
              <a:gd name="connsiteY19" fmla="*/ 1060963 h 2370614"/>
              <a:gd name="connsiteX20" fmla="*/ 0 w 2260949"/>
              <a:gd name="connsiteY20" fmla="*/ 303138 h 2370614"/>
              <a:gd name="connsiteX0" fmla="*/ 0 w 2260949"/>
              <a:gd name="connsiteY0" fmla="*/ 303138 h 2370614"/>
              <a:gd name="connsiteX1" fmla="*/ 303138 w 2260949"/>
              <a:gd name="connsiteY1" fmla="*/ 0 h 2370614"/>
              <a:gd name="connsiteX2" fmla="*/ 376825 w 2260949"/>
              <a:gd name="connsiteY2" fmla="*/ 0 h 2370614"/>
              <a:gd name="connsiteX3" fmla="*/ 376825 w 2260949"/>
              <a:gd name="connsiteY3" fmla="*/ 0 h 2370614"/>
              <a:gd name="connsiteX4" fmla="*/ 942062 w 2260949"/>
              <a:gd name="connsiteY4" fmla="*/ 0 h 2370614"/>
              <a:gd name="connsiteX5" fmla="*/ 1957811 w 2260949"/>
              <a:gd name="connsiteY5" fmla="*/ 0 h 2370614"/>
              <a:gd name="connsiteX6" fmla="*/ 2260949 w 2260949"/>
              <a:gd name="connsiteY6" fmla="*/ 303138 h 2370614"/>
              <a:gd name="connsiteX7" fmla="*/ 2260949 w 2260949"/>
              <a:gd name="connsiteY7" fmla="*/ 1060963 h 2370614"/>
              <a:gd name="connsiteX8" fmla="*/ 2260949 w 2260949"/>
              <a:gd name="connsiteY8" fmla="*/ 1060963 h 2370614"/>
              <a:gd name="connsiteX9" fmla="*/ 2260949 w 2260949"/>
              <a:gd name="connsiteY9" fmla="*/ 1515661 h 2370614"/>
              <a:gd name="connsiteX10" fmla="*/ 2260949 w 2260949"/>
              <a:gd name="connsiteY10" fmla="*/ 1515655 h 2370614"/>
              <a:gd name="connsiteX11" fmla="*/ 1957811 w 2260949"/>
              <a:gd name="connsiteY11" fmla="*/ 1818793 h 2370614"/>
              <a:gd name="connsiteX12" fmla="*/ 622022 w 2260949"/>
              <a:gd name="connsiteY12" fmla="*/ 1837081 h 2370614"/>
              <a:gd name="connsiteX13" fmla="*/ 636503 w 2260949"/>
              <a:gd name="connsiteY13" fmla="*/ 2370614 h 2370614"/>
              <a:gd name="connsiteX14" fmla="*/ 376825 w 2260949"/>
              <a:gd name="connsiteY14" fmla="*/ 1818793 h 2370614"/>
              <a:gd name="connsiteX15" fmla="*/ 303138 w 2260949"/>
              <a:gd name="connsiteY15" fmla="*/ 1818793 h 2370614"/>
              <a:gd name="connsiteX16" fmla="*/ 0 w 2260949"/>
              <a:gd name="connsiteY16" fmla="*/ 1515655 h 2370614"/>
              <a:gd name="connsiteX17" fmla="*/ 0 w 2260949"/>
              <a:gd name="connsiteY17" fmla="*/ 1515661 h 2370614"/>
              <a:gd name="connsiteX18" fmla="*/ 0 w 2260949"/>
              <a:gd name="connsiteY18" fmla="*/ 1060963 h 2370614"/>
              <a:gd name="connsiteX19" fmla="*/ 0 w 2260949"/>
              <a:gd name="connsiteY19" fmla="*/ 1060963 h 2370614"/>
              <a:gd name="connsiteX20" fmla="*/ 0 w 2260949"/>
              <a:gd name="connsiteY20" fmla="*/ 303138 h 237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0949" h="2370614">
                <a:moveTo>
                  <a:pt x="0" y="303138"/>
                </a:moveTo>
                <a:cubicBezTo>
                  <a:pt x="0" y="135720"/>
                  <a:pt x="135720" y="0"/>
                  <a:pt x="303138" y="0"/>
                </a:cubicBezTo>
                <a:lnTo>
                  <a:pt x="376825" y="0"/>
                </a:lnTo>
                <a:lnTo>
                  <a:pt x="376825" y="0"/>
                </a:lnTo>
                <a:lnTo>
                  <a:pt x="942062" y="0"/>
                </a:lnTo>
                <a:lnTo>
                  <a:pt x="1957811" y="0"/>
                </a:lnTo>
                <a:cubicBezTo>
                  <a:pt x="2125229" y="0"/>
                  <a:pt x="2260949" y="135720"/>
                  <a:pt x="2260949" y="303138"/>
                </a:cubicBezTo>
                <a:lnTo>
                  <a:pt x="2260949" y="1060963"/>
                </a:lnTo>
                <a:lnTo>
                  <a:pt x="2260949" y="1060963"/>
                </a:lnTo>
                <a:lnTo>
                  <a:pt x="2260949" y="1515661"/>
                </a:lnTo>
                <a:lnTo>
                  <a:pt x="2260949" y="1515655"/>
                </a:lnTo>
                <a:cubicBezTo>
                  <a:pt x="2260949" y="1683073"/>
                  <a:pt x="2125229" y="1818793"/>
                  <a:pt x="1957811" y="1818793"/>
                </a:cubicBezTo>
                <a:lnTo>
                  <a:pt x="622022" y="1837081"/>
                </a:lnTo>
                <a:lnTo>
                  <a:pt x="636503" y="2370614"/>
                </a:lnTo>
                <a:lnTo>
                  <a:pt x="376825" y="1818793"/>
                </a:lnTo>
                <a:lnTo>
                  <a:pt x="303138" y="1818793"/>
                </a:lnTo>
                <a:cubicBezTo>
                  <a:pt x="135720" y="1818793"/>
                  <a:pt x="0" y="1683073"/>
                  <a:pt x="0" y="1515655"/>
                </a:cubicBezTo>
                <a:lnTo>
                  <a:pt x="0" y="1515661"/>
                </a:lnTo>
                <a:lnTo>
                  <a:pt x="0" y="1060963"/>
                </a:lnTo>
                <a:lnTo>
                  <a:pt x="0" y="1060963"/>
                </a:lnTo>
                <a:lnTo>
                  <a:pt x="0" y="303138"/>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FF2B5EF4-FFF2-40B4-BE49-F238E27FC236}">
                <a16:creationId xmlns:a16="http://schemas.microsoft.com/office/drawing/2014/main" xmlns="" id="{F92A3277-5896-4DD3-8502-10785D6D93BF}"/>
              </a:ext>
            </a:extLst>
          </p:cNvPr>
          <p:cNvPicPr>
            <a:picLocks noChangeAspect="1"/>
          </p:cNvPicPr>
          <p:nvPr/>
        </p:nvPicPr>
        <p:blipFill rotWithShape="1">
          <a:blip r:embed="rId4">
            <a:extLst>
              <a:ext uri="{28A0092B-C50C-407E-A947-70E740481C1C}">
                <a14:useLocalDpi xmlns:a14="http://schemas.microsoft.com/office/drawing/2010/main" val="0"/>
              </a:ext>
            </a:extLst>
          </a:blip>
          <a:srcRect t="35763" b="36833"/>
          <a:stretch/>
        </p:blipFill>
        <p:spPr>
          <a:xfrm>
            <a:off x="9880152" y="164069"/>
            <a:ext cx="2139476" cy="586306"/>
          </a:xfrm>
          <a:prstGeom prst="rect">
            <a:avLst/>
          </a:prstGeom>
        </p:spPr>
      </p:pic>
      <p:sp>
        <p:nvSpPr>
          <p:cNvPr id="18" name="Speech Bubble: Rectangle with Corners Rounded 13">
            <a:extLst>
              <a:ext uri="{FF2B5EF4-FFF2-40B4-BE49-F238E27FC236}">
                <a16:creationId xmlns:a16="http://schemas.microsoft.com/office/drawing/2014/main" xmlns="" id="{4A6B3F34-4E26-404A-8ABE-E140EAEE347C}"/>
              </a:ext>
            </a:extLst>
          </p:cNvPr>
          <p:cNvSpPr/>
          <p:nvPr/>
        </p:nvSpPr>
        <p:spPr>
          <a:xfrm rot="10800000" flipH="1" flipV="1">
            <a:off x="3429913" y="1509231"/>
            <a:ext cx="3970348" cy="2479584"/>
          </a:xfrm>
          <a:custGeom>
            <a:avLst/>
            <a:gdLst>
              <a:gd name="connsiteX0" fmla="*/ 0 w 2598804"/>
              <a:gd name="connsiteY0" fmla="*/ 213054 h 1278299"/>
              <a:gd name="connsiteX1" fmla="*/ 213054 w 2598804"/>
              <a:gd name="connsiteY1" fmla="*/ 0 h 1278299"/>
              <a:gd name="connsiteX2" fmla="*/ 433134 w 2598804"/>
              <a:gd name="connsiteY2" fmla="*/ 0 h 1278299"/>
              <a:gd name="connsiteX3" fmla="*/ 433134 w 2598804"/>
              <a:gd name="connsiteY3" fmla="*/ 0 h 1278299"/>
              <a:gd name="connsiteX4" fmla="*/ 1082835 w 2598804"/>
              <a:gd name="connsiteY4" fmla="*/ 0 h 1278299"/>
              <a:gd name="connsiteX5" fmla="*/ 2385750 w 2598804"/>
              <a:gd name="connsiteY5" fmla="*/ 0 h 1278299"/>
              <a:gd name="connsiteX6" fmla="*/ 2598804 w 2598804"/>
              <a:gd name="connsiteY6" fmla="*/ 213054 h 1278299"/>
              <a:gd name="connsiteX7" fmla="*/ 2598804 w 2598804"/>
              <a:gd name="connsiteY7" fmla="*/ 745674 h 1278299"/>
              <a:gd name="connsiteX8" fmla="*/ 2598804 w 2598804"/>
              <a:gd name="connsiteY8" fmla="*/ 745674 h 1278299"/>
              <a:gd name="connsiteX9" fmla="*/ 2598804 w 2598804"/>
              <a:gd name="connsiteY9" fmla="*/ 1065249 h 1278299"/>
              <a:gd name="connsiteX10" fmla="*/ 2598804 w 2598804"/>
              <a:gd name="connsiteY10" fmla="*/ 1065245 h 1278299"/>
              <a:gd name="connsiteX11" fmla="*/ 2385750 w 2598804"/>
              <a:gd name="connsiteY11" fmla="*/ 1278299 h 1278299"/>
              <a:gd name="connsiteX12" fmla="*/ 1082835 w 2598804"/>
              <a:gd name="connsiteY12" fmla="*/ 1278299 h 1278299"/>
              <a:gd name="connsiteX13" fmla="*/ 226434 w 2598804"/>
              <a:gd name="connsiteY13" fmla="*/ 1575146 h 1278299"/>
              <a:gd name="connsiteX14" fmla="*/ 433134 w 2598804"/>
              <a:gd name="connsiteY14" fmla="*/ 1278299 h 1278299"/>
              <a:gd name="connsiteX15" fmla="*/ 213054 w 2598804"/>
              <a:gd name="connsiteY15" fmla="*/ 1278299 h 1278299"/>
              <a:gd name="connsiteX16" fmla="*/ 0 w 2598804"/>
              <a:gd name="connsiteY16" fmla="*/ 1065245 h 1278299"/>
              <a:gd name="connsiteX17" fmla="*/ 0 w 2598804"/>
              <a:gd name="connsiteY17" fmla="*/ 1065249 h 1278299"/>
              <a:gd name="connsiteX18" fmla="*/ 0 w 2598804"/>
              <a:gd name="connsiteY18" fmla="*/ 745674 h 1278299"/>
              <a:gd name="connsiteX19" fmla="*/ 0 w 2598804"/>
              <a:gd name="connsiteY19" fmla="*/ 745674 h 1278299"/>
              <a:gd name="connsiteX20" fmla="*/ 0 w 2598804"/>
              <a:gd name="connsiteY20" fmla="*/ 213054 h 1278299"/>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654210 w 2598804"/>
              <a:gd name="connsiteY12" fmla="*/ 1306874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04217 w 2598804"/>
              <a:gd name="connsiteY12" fmla="*/ 132830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18504 w 2598804"/>
              <a:gd name="connsiteY12" fmla="*/ 127115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98804" h="1575146">
                <a:moveTo>
                  <a:pt x="0" y="213054"/>
                </a:moveTo>
                <a:cubicBezTo>
                  <a:pt x="0" y="95388"/>
                  <a:pt x="95388" y="0"/>
                  <a:pt x="213054" y="0"/>
                </a:cubicBezTo>
                <a:lnTo>
                  <a:pt x="433134" y="0"/>
                </a:lnTo>
                <a:lnTo>
                  <a:pt x="433134" y="0"/>
                </a:lnTo>
                <a:lnTo>
                  <a:pt x="1082835" y="0"/>
                </a:lnTo>
                <a:lnTo>
                  <a:pt x="2385750" y="0"/>
                </a:lnTo>
                <a:cubicBezTo>
                  <a:pt x="2503416" y="0"/>
                  <a:pt x="2598804" y="95388"/>
                  <a:pt x="2598804" y="213054"/>
                </a:cubicBezTo>
                <a:lnTo>
                  <a:pt x="2598804" y="745674"/>
                </a:lnTo>
                <a:lnTo>
                  <a:pt x="2598804" y="745674"/>
                </a:lnTo>
                <a:lnTo>
                  <a:pt x="2598804" y="1065249"/>
                </a:lnTo>
                <a:lnTo>
                  <a:pt x="2598804" y="1065245"/>
                </a:lnTo>
                <a:cubicBezTo>
                  <a:pt x="2598804" y="1182911"/>
                  <a:pt x="2503416" y="1278299"/>
                  <a:pt x="2385750" y="1278299"/>
                </a:cubicBezTo>
                <a:lnTo>
                  <a:pt x="718504" y="1271155"/>
                </a:lnTo>
                <a:lnTo>
                  <a:pt x="226434" y="1575146"/>
                </a:lnTo>
                <a:lnTo>
                  <a:pt x="433134" y="1278299"/>
                </a:lnTo>
                <a:lnTo>
                  <a:pt x="213054" y="1278299"/>
                </a:lnTo>
                <a:cubicBezTo>
                  <a:pt x="95388" y="1278299"/>
                  <a:pt x="0" y="1182911"/>
                  <a:pt x="0" y="1065245"/>
                </a:cubicBezTo>
                <a:lnTo>
                  <a:pt x="0" y="1065249"/>
                </a:lnTo>
                <a:lnTo>
                  <a:pt x="0" y="745674"/>
                </a:lnTo>
                <a:lnTo>
                  <a:pt x="0" y="745674"/>
                </a:lnTo>
                <a:lnTo>
                  <a:pt x="0" y="213054"/>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xmlns="" id="{8C1CD34B-9380-4DA1-9355-315FC26BB4FF}"/>
              </a:ext>
            </a:extLst>
          </p:cNvPr>
          <p:cNvSpPr txBox="1"/>
          <p:nvPr/>
        </p:nvSpPr>
        <p:spPr>
          <a:xfrm>
            <a:off x="959967" y="1361436"/>
            <a:ext cx="2084985" cy="1350370"/>
          </a:xfrm>
          <a:prstGeom prst="rect">
            <a:avLst/>
          </a:prstGeom>
          <a:noFill/>
        </p:spPr>
        <p:txBody>
          <a:bodyPr wrap="square" rtlCol="0">
            <a:spAutoFit/>
          </a:bodyPr>
          <a:lstStyle/>
          <a:p>
            <a:pPr algn="l">
              <a:lnSpc>
                <a:spcPts val="2000"/>
              </a:lnSpc>
            </a:pPr>
            <a:r>
              <a:rPr lang="en-US" sz="1200" b="0" i="0" u="none" strike="noStrike" baseline="0" dirty="0">
                <a:latin typeface="Open Sans" pitchFamily="2" charset="0"/>
                <a:ea typeface="Open Sans" pitchFamily="2" charset="0"/>
                <a:cs typeface="Open Sans" pitchFamily="2" charset="0"/>
              </a:rPr>
              <a:t>Really !?! That’s interesting but </a:t>
            </a:r>
            <a:r>
              <a:rPr lang="en-US" sz="1200" b="0" i="0" u="none" strike="noStrike" baseline="0" dirty="0" err="1">
                <a:latin typeface="Open Sans" pitchFamily="2" charset="0"/>
                <a:ea typeface="Open Sans" pitchFamily="2" charset="0"/>
                <a:cs typeface="Open Sans" pitchFamily="2" charset="0"/>
              </a:rPr>
              <a:t>ewwwww</a:t>
            </a:r>
            <a:r>
              <a:rPr lang="en-US" sz="1200" b="0" i="0" u="none" strike="noStrike" baseline="0" dirty="0">
                <a:latin typeface="Open Sans" pitchFamily="2" charset="0"/>
                <a:ea typeface="Open Sans" pitchFamily="2" charset="0"/>
                <a:cs typeface="Open Sans" pitchFamily="2" charset="0"/>
              </a:rPr>
              <a:t> I've never seen so many dirty, wet</a:t>
            </a:r>
          </a:p>
          <a:p>
            <a:pPr algn="l">
              <a:lnSpc>
                <a:spcPts val="2000"/>
              </a:lnSpc>
            </a:pPr>
            <a:r>
              <a:rPr lang="en-US" sz="1200" b="0" i="0" u="none" strike="noStrike" baseline="0" dirty="0">
                <a:latin typeface="Open Sans" pitchFamily="2" charset="0"/>
                <a:ea typeface="Open Sans" pitchFamily="2" charset="0"/>
                <a:cs typeface="Open Sans" pitchFamily="2" charset="0"/>
              </a:rPr>
              <a:t>clothes in my entire life! This is bad, isn't it?</a:t>
            </a:r>
            <a:endParaRPr lang="en-IN" sz="1200" dirty="0">
              <a:latin typeface="Open Sans" pitchFamily="2" charset="0"/>
              <a:ea typeface="Open Sans" pitchFamily="2" charset="0"/>
              <a:cs typeface="Open Sans" pitchFamily="2" charset="0"/>
            </a:endParaRPr>
          </a:p>
        </p:txBody>
      </p:sp>
      <p:sp>
        <p:nvSpPr>
          <p:cNvPr id="22" name="TextBox 21">
            <a:extLst>
              <a:ext uri="{FF2B5EF4-FFF2-40B4-BE49-F238E27FC236}">
                <a16:creationId xmlns:a16="http://schemas.microsoft.com/office/drawing/2014/main" xmlns="" id="{80F62F27-4CD0-417D-936F-3C5CB868BBFF}"/>
              </a:ext>
            </a:extLst>
          </p:cNvPr>
          <p:cNvSpPr txBox="1"/>
          <p:nvPr/>
        </p:nvSpPr>
        <p:spPr>
          <a:xfrm>
            <a:off x="3666264" y="1483224"/>
            <a:ext cx="3514777" cy="1887696"/>
          </a:xfrm>
          <a:prstGeom prst="rect">
            <a:avLst/>
          </a:prstGeom>
          <a:noFill/>
        </p:spPr>
        <p:txBody>
          <a:bodyPr wrap="square" rtlCol="0">
            <a:spAutoFit/>
          </a:bodyPr>
          <a:lstStyle/>
          <a:p>
            <a:pPr algn="just">
              <a:lnSpc>
                <a:spcPts val="2000"/>
              </a:lnSpc>
            </a:pPr>
            <a:endParaRPr lang="en-US" sz="1200" b="0" i="0" u="none" strike="noStrike" baseline="0" dirty="0">
              <a:latin typeface="Raleway-Regular"/>
            </a:endParaRPr>
          </a:p>
          <a:p>
            <a:pPr algn="just">
              <a:lnSpc>
                <a:spcPts val="2000"/>
              </a:lnSpc>
            </a:pPr>
            <a:r>
              <a:rPr lang="en-US" sz="1200" b="0" i="0" u="none" strike="noStrike" baseline="0" dirty="0">
                <a:latin typeface="Open Sans" pitchFamily="2" charset="0"/>
                <a:ea typeface="Open Sans" pitchFamily="2" charset="0"/>
                <a:cs typeface="Open Sans" pitchFamily="2" charset="0"/>
              </a:rPr>
              <a:t>Nope! Your socks and your </a:t>
            </a:r>
            <a:r>
              <a:rPr lang="en-US" sz="1200" b="0" i="0" u="none" strike="noStrike" baseline="0" dirty="0" err="1">
                <a:latin typeface="Open Sans" pitchFamily="2" charset="0"/>
                <a:ea typeface="Open Sans" pitchFamily="2" charset="0"/>
                <a:cs typeface="Open Sans" pitchFamily="2" charset="0"/>
              </a:rPr>
              <a:t>favourite</a:t>
            </a:r>
            <a:r>
              <a:rPr lang="en-US" sz="1200" b="0" i="0" u="none" strike="noStrike" baseline="0" dirty="0">
                <a:latin typeface="Open Sans" pitchFamily="2" charset="0"/>
                <a:ea typeface="Open Sans" pitchFamily="2" charset="0"/>
                <a:cs typeface="Open Sans" pitchFamily="2" charset="0"/>
              </a:rPr>
              <a:t> sweatshirt are not Bio-de-grad-able.</a:t>
            </a:r>
            <a:r>
              <a:rPr lang="en-US" sz="1200" b="0" i="0" u="none" strike="noStrike" dirty="0">
                <a:latin typeface="Open Sans" pitchFamily="2" charset="0"/>
                <a:ea typeface="Open Sans" pitchFamily="2" charset="0"/>
                <a:cs typeface="Open Sans" pitchFamily="2" charset="0"/>
              </a:rPr>
              <a:t> </a:t>
            </a:r>
            <a:r>
              <a:rPr lang="en-US" sz="1200" b="0" i="0" u="none" strike="noStrike" baseline="0" dirty="0">
                <a:latin typeface="Open Sans" pitchFamily="2" charset="0"/>
                <a:ea typeface="Open Sans" pitchFamily="2" charset="0"/>
                <a:cs typeface="Open Sans" pitchFamily="2" charset="0"/>
              </a:rPr>
              <a:t>So instead of disappearing into the soil, they pile up and up and up and up into the sky! Just like this place! 95% of clothes that have been thrown away here could have </a:t>
            </a:r>
            <a:r>
              <a:rPr lang="en-IN" sz="1200" b="0" i="0" u="none" strike="noStrike" baseline="0" dirty="0">
                <a:latin typeface="Open Sans" pitchFamily="2" charset="0"/>
                <a:ea typeface="Open Sans" pitchFamily="2" charset="0"/>
                <a:cs typeface="Open Sans" pitchFamily="2" charset="0"/>
              </a:rPr>
              <a:t>actually been recycled</a:t>
            </a:r>
            <a:r>
              <a:rPr lang="en-IN" sz="1800" b="0" i="0" u="none" strike="noStrike" baseline="0" dirty="0">
                <a:solidFill>
                  <a:srgbClr val="FFFFFF"/>
                </a:solidFill>
                <a:latin typeface="Raleway-Regular"/>
              </a:rPr>
              <a:t>!</a:t>
            </a:r>
            <a:endParaRPr lang="en-IN" sz="1200" dirty="0">
              <a:latin typeface="Open Sans" pitchFamily="2" charset="0"/>
              <a:ea typeface="Open Sans" pitchFamily="2" charset="0"/>
              <a:cs typeface="Open Sans" pitchFamily="2" charset="0"/>
            </a:endParaRPr>
          </a:p>
        </p:txBody>
      </p:sp>
      <p:pic>
        <p:nvPicPr>
          <p:cNvPr id="13" name="Picture 12">
            <a:extLst>
              <a:ext uri="{FF2B5EF4-FFF2-40B4-BE49-F238E27FC236}">
                <a16:creationId xmlns:a16="http://schemas.microsoft.com/office/drawing/2014/main" xmlns="" id="{3585F420-E401-48D6-8ADC-F9E511944DE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3381" y="3370920"/>
            <a:ext cx="4831556" cy="4221200"/>
          </a:xfrm>
          <a:prstGeom prst="rect">
            <a:avLst/>
          </a:prstGeom>
        </p:spPr>
      </p:pic>
      <p:pic>
        <p:nvPicPr>
          <p:cNvPr id="14" name="Picture 13">
            <a:extLst>
              <a:ext uri="{FF2B5EF4-FFF2-40B4-BE49-F238E27FC236}">
                <a16:creationId xmlns:a16="http://schemas.microsoft.com/office/drawing/2014/main" xmlns="" id="{C59C104C-F449-433F-B96B-663E19C51B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32815" y="3717006"/>
            <a:ext cx="1493659" cy="1301519"/>
          </a:xfrm>
          <a:prstGeom prst="rect">
            <a:avLst/>
          </a:prstGeom>
        </p:spPr>
      </p:pic>
      <p:pic>
        <p:nvPicPr>
          <p:cNvPr id="15" name="Picture 14">
            <a:extLst>
              <a:ext uri="{FF2B5EF4-FFF2-40B4-BE49-F238E27FC236}">
                <a16:creationId xmlns:a16="http://schemas.microsoft.com/office/drawing/2014/main" xmlns="" id="{6D393C96-0522-4312-A478-9E4C4FF53670}"/>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7000" contrast="-9000"/>
                    </a14:imgEffect>
                  </a14:imgLayer>
                </a14:imgProps>
              </a:ext>
              <a:ext uri="{28A0092B-C50C-407E-A947-70E740481C1C}">
                <a14:useLocalDpi xmlns:a14="http://schemas.microsoft.com/office/drawing/2010/main" val="0"/>
              </a:ext>
            </a:extLst>
          </a:blip>
          <a:stretch>
            <a:fillRect/>
          </a:stretch>
        </p:blipFill>
        <p:spPr>
          <a:xfrm flipH="1">
            <a:off x="2305004" y="3074865"/>
            <a:ext cx="1176429" cy="3276571"/>
          </a:xfrm>
          <a:prstGeom prst="rect">
            <a:avLst/>
          </a:prstGeom>
        </p:spPr>
      </p:pic>
      <p:pic>
        <p:nvPicPr>
          <p:cNvPr id="16" name="Picture 15">
            <a:extLst>
              <a:ext uri="{FF2B5EF4-FFF2-40B4-BE49-F238E27FC236}">
                <a16:creationId xmlns:a16="http://schemas.microsoft.com/office/drawing/2014/main" xmlns="" id="{474D62A1-D2C6-4EB5-80E9-E09E6191B8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868" y="3487080"/>
            <a:ext cx="896854" cy="783557"/>
          </a:xfrm>
          <a:prstGeom prst="rect">
            <a:avLst/>
          </a:prstGeom>
        </p:spPr>
      </p:pic>
    </p:spTree>
    <p:extLst>
      <p:ext uri="{BB962C8B-B14F-4D97-AF65-F5344CB8AC3E}">
        <p14:creationId xmlns:p14="http://schemas.microsoft.com/office/powerpoint/2010/main" val="28090887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wipe(up)">
                                      <p:cBhvr>
                                        <p:cTn id="20"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7DDF75B1-887B-4E74-81EB-53C931265B8C}"/>
              </a:ext>
            </a:extLst>
          </p:cNvPr>
          <p:cNvPicPr>
            <a:picLocks noChangeAspect="1"/>
          </p:cNvPicPr>
          <p:nvPr/>
        </p:nvPicPr>
        <p:blipFill>
          <a:blip r:embed="rId2">
            <a:extLst>
              <a:ext uri="{BEBA8EAE-BF5A-486C-A8C5-ECC9F3942E4B}">
                <a14:imgProps xmlns:a14="http://schemas.microsoft.com/office/drawing/2010/main">
                  <a14:imgLayer r:embed="rId3">
                    <a14:imgEffect>
                      <a14:saturation sat="140000"/>
                    </a14:imgEffect>
                    <a14:imgEffect>
                      <a14:brightnessContrast bright="-13000" contrast="-11000"/>
                    </a14:imgEffect>
                  </a14:imgLayer>
                </a14:imgProps>
              </a:ext>
              <a:ext uri="{28A0092B-C50C-407E-A947-70E740481C1C}">
                <a14:useLocalDpi xmlns:a14="http://schemas.microsoft.com/office/drawing/2010/main" val="0"/>
              </a:ext>
            </a:extLst>
          </a:blip>
          <a:stretch>
            <a:fillRect/>
          </a:stretch>
        </p:blipFill>
        <p:spPr>
          <a:xfrm>
            <a:off x="-4946905" y="-1460204"/>
            <a:ext cx="18770010" cy="8371368"/>
          </a:xfrm>
          <a:prstGeom prst="rect">
            <a:avLst/>
          </a:prstGeom>
        </p:spPr>
      </p:pic>
      <p:sp>
        <p:nvSpPr>
          <p:cNvPr id="3" name="Rectangle 2">
            <a:extLst>
              <a:ext uri="{FF2B5EF4-FFF2-40B4-BE49-F238E27FC236}">
                <a16:creationId xmlns:a16="http://schemas.microsoft.com/office/drawing/2014/main" xmlns="" id="{832D07F0-2055-49AA-B02F-3FDEB382E459}"/>
              </a:ext>
            </a:extLst>
          </p:cNvPr>
          <p:cNvSpPr/>
          <p:nvPr/>
        </p:nvSpPr>
        <p:spPr>
          <a:xfrm>
            <a:off x="1514475" y="1623141"/>
            <a:ext cx="9422606" cy="4241880"/>
          </a:xfrm>
          <a:prstGeom prst="rect">
            <a:avLst/>
          </a:prstGeom>
          <a:solidFill>
            <a:schemeClr val="bg1">
              <a:alpha val="95000"/>
            </a:schemeClr>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IN" dirty="0"/>
          </a:p>
        </p:txBody>
      </p:sp>
      <p:pic>
        <p:nvPicPr>
          <p:cNvPr id="7" name="Picture 6">
            <a:extLst>
              <a:ext uri="{FF2B5EF4-FFF2-40B4-BE49-F238E27FC236}">
                <a16:creationId xmlns:a16="http://schemas.microsoft.com/office/drawing/2014/main" xmlns="" id="{F92A3277-5896-4DD3-8502-10785D6D93BF}"/>
              </a:ext>
            </a:extLst>
          </p:cNvPr>
          <p:cNvPicPr>
            <a:picLocks noChangeAspect="1"/>
          </p:cNvPicPr>
          <p:nvPr/>
        </p:nvPicPr>
        <p:blipFill rotWithShape="1">
          <a:blip r:embed="rId4">
            <a:extLst>
              <a:ext uri="{28A0092B-C50C-407E-A947-70E740481C1C}">
                <a14:useLocalDpi xmlns:a14="http://schemas.microsoft.com/office/drawing/2010/main" val="0"/>
              </a:ext>
            </a:extLst>
          </a:blip>
          <a:srcRect t="35763" b="36833"/>
          <a:stretch/>
        </p:blipFill>
        <p:spPr>
          <a:xfrm>
            <a:off x="9880152" y="164069"/>
            <a:ext cx="2139476" cy="586306"/>
          </a:xfrm>
          <a:prstGeom prst="rect">
            <a:avLst/>
          </a:prstGeom>
        </p:spPr>
      </p:pic>
      <p:pic>
        <p:nvPicPr>
          <p:cNvPr id="9" name="Picture 8">
            <a:extLst>
              <a:ext uri="{FF2B5EF4-FFF2-40B4-BE49-F238E27FC236}">
                <a16:creationId xmlns:a16="http://schemas.microsoft.com/office/drawing/2014/main" xmlns="" id="{CD0F2181-7A3E-41D5-8C5D-374D0167269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7000" contrast="-9000"/>
                    </a14:imgEffect>
                  </a14:imgLayer>
                </a14:imgProps>
              </a:ext>
              <a:ext uri="{28A0092B-C50C-407E-A947-70E740481C1C}">
                <a14:useLocalDpi xmlns:a14="http://schemas.microsoft.com/office/drawing/2010/main" val="0"/>
              </a:ext>
            </a:extLst>
          </a:blip>
          <a:stretch>
            <a:fillRect/>
          </a:stretch>
        </p:blipFill>
        <p:spPr>
          <a:xfrm>
            <a:off x="698318" y="2326198"/>
            <a:ext cx="1354790" cy="3773340"/>
          </a:xfrm>
          <a:prstGeom prst="rect">
            <a:avLst/>
          </a:prstGeom>
        </p:spPr>
      </p:pic>
      <p:pic>
        <p:nvPicPr>
          <p:cNvPr id="11" name="Picture 10">
            <a:extLst>
              <a:ext uri="{FF2B5EF4-FFF2-40B4-BE49-F238E27FC236}">
                <a16:creationId xmlns:a16="http://schemas.microsoft.com/office/drawing/2014/main" xmlns="" id="{8F6138F7-1AC7-4C34-9875-7A161440D6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98172" y="4267780"/>
            <a:ext cx="2021456" cy="1787702"/>
          </a:xfrm>
          <a:prstGeom prst="rect">
            <a:avLst/>
          </a:prstGeom>
        </p:spPr>
      </p:pic>
      <p:sp>
        <p:nvSpPr>
          <p:cNvPr id="4" name="TextBox 3">
            <a:extLst>
              <a:ext uri="{FF2B5EF4-FFF2-40B4-BE49-F238E27FC236}">
                <a16:creationId xmlns:a16="http://schemas.microsoft.com/office/drawing/2014/main" xmlns="" id="{EE98E58D-7E4C-4B4C-AABB-2F0E94C986A9}"/>
              </a:ext>
            </a:extLst>
          </p:cNvPr>
          <p:cNvSpPr txBox="1"/>
          <p:nvPr/>
        </p:nvSpPr>
        <p:spPr>
          <a:xfrm>
            <a:off x="2171129" y="2641445"/>
            <a:ext cx="3836765" cy="1108188"/>
          </a:xfrm>
          <a:prstGeom prst="rect">
            <a:avLst/>
          </a:prstGeom>
          <a:noFill/>
        </p:spPr>
        <p:txBody>
          <a:bodyPr wrap="square" rtlCol="0">
            <a:spAutoFit/>
          </a:bodyPr>
          <a:lstStyle/>
          <a:p>
            <a:r>
              <a:rPr lang="en-US" sz="1400" b="1" i="0" u="none" strike="noStrike" baseline="0" dirty="0">
                <a:latin typeface="Open Sans" pitchFamily="2" charset="0"/>
                <a:ea typeface="Open Sans" pitchFamily="2" charset="0"/>
                <a:cs typeface="Open Sans" pitchFamily="2" charset="0"/>
              </a:rPr>
              <a:t>Landfills are very large and really smelly!</a:t>
            </a:r>
          </a:p>
          <a:p>
            <a:endParaRPr lang="en-US" sz="1400" b="1" dirty="0">
              <a:latin typeface="Open Sans" pitchFamily="2" charset="0"/>
              <a:ea typeface="Open Sans" pitchFamily="2" charset="0"/>
              <a:cs typeface="Open Sans" pitchFamily="2" charset="0"/>
            </a:endParaRPr>
          </a:p>
          <a:p>
            <a:pPr marL="285750" indent="-285750">
              <a:buFont typeface="Wingdings" panose="05000000000000000000" pitchFamily="2" charset="2"/>
              <a:buChar char="q"/>
            </a:pPr>
            <a:r>
              <a:rPr lang="en-IN" sz="1400" b="0" i="0" u="none" strike="noStrike" baseline="0" dirty="0">
                <a:latin typeface="Open Sans" pitchFamily="2" charset="0"/>
                <a:ea typeface="Open Sans" pitchFamily="2" charset="0"/>
                <a:cs typeface="Open Sans" pitchFamily="2" charset="0"/>
              </a:rPr>
              <a:t>True</a:t>
            </a:r>
          </a:p>
          <a:p>
            <a:pPr marL="285750" indent="-285750">
              <a:lnSpc>
                <a:spcPct val="200000"/>
              </a:lnSpc>
              <a:buFont typeface="Wingdings" panose="05000000000000000000" pitchFamily="2" charset="2"/>
              <a:buChar char="q"/>
            </a:pPr>
            <a:r>
              <a:rPr lang="en-IN" sz="1400" dirty="0">
                <a:latin typeface="Open Sans" pitchFamily="2" charset="0"/>
                <a:ea typeface="Open Sans" pitchFamily="2" charset="0"/>
                <a:cs typeface="Open Sans" pitchFamily="2" charset="0"/>
              </a:rPr>
              <a:t>false</a:t>
            </a:r>
          </a:p>
        </p:txBody>
      </p:sp>
      <p:sp>
        <p:nvSpPr>
          <p:cNvPr id="14" name="TextBox 13">
            <a:extLst>
              <a:ext uri="{FF2B5EF4-FFF2-40B4-BE49-F238E27FC236}">
                <a16:creationId xmlns:a16="http://schemas.microsoft.com/office/drawing/2014/main" xmlns="" id="{3ABD10C5-7BC1-4DB5-A103-E929EFDC369D}"/>
              </a:ext>
            </a:extLst>
          </p:cNvPr>
          <p:cNvSpPr txBox="1"/>
          <p:nvPr/>
        </p:nvSpPr>
        <p:spPr>
          <a:xfrm>
            <a:off x="2171128" y="1957660"/>
            <a:ext cx="2240286" cy="523220"/>
          </a:xfrm>
          <a:prstGeom prst="rect">
            <a:avLst/>
          </a:prstGeom>
          <a:noFill/>
        </p:spPr>
        <p:txBody>
          <a:bodyPr wrap="square" rtlCol="0">
            <a:spAutoFit/>
          </a:bodyPr>
          <a:lstStyle/>
          <a:p>
            <a:r>
              <a:rPr lang="en-IN" sz="2800" b="1" i="0" u="none" strike="noStrike" baseline="0" dirty="0">
                <a:solidFill>
                  <a:srgbClr val="01AD47"/>
                </a:solidFill>
                <a:latin typeface="Open Sans" pitchFamily="2" charset="0"/>
                <a:ea typeface="Open Sans" pitchFamily="2" charset="0"/>
                <a:cs typeface="Open Sans" pitchFamily="2" charset="0"/>
              </a:rPr>
              <a:t>POP QUIZ!</a:t>
            </a:r>
            <a:endParaRPr lang="en-IN" sz="2800" b="1" dirty="0">
              <a:solidFill>
                <a:srgbClr val="01AD47"/>
              </a:solidFill>
              <a:latin typeface="Open Sans" pitchFamily="2" charset="0"/>
              <a:ea typeface="Open Sans" pitchFamily="2" charset="0"/>
              <a:cs typeface="Open Sans" pitchFamily="2" charset="0"/>
            </a:endParaRPr>
          </a:p>
        </p:txBody>
      </p:sp>
      <p:sp>
        <p:nvSpPr>
          <p:cNvPr id="16" name="TextBox 15">
            <a:extLst>
              <a:ext uri="{FF2B5EF4-FFF2-40B4-BE49-F238E27FC236}">
                <a16:creationId xmlns:a16="http://schemas.microsoft.com/office/drawing/2014/main" xmlns="" id="{E7517F46-AD66-48D8-91B9-18F42F9E3D5D}"/>
              </a:ext>
            </a:extLst>
          </p:cNvPr>
          <p:cNvSpPr txBox="1"/>
          <p:nvPr/>
        </p:nvSpPr>
        <p:spPr>
          <a:xfrm>
            <a:off x="6121971" y="2639704"/>
            <a:ext cx="3836765" cy="1385187"/>
          </a:xfrm>
          <a:prstGeom prst="rect">
            <a:avLst/>
          </a:prstGeom>
          <a:noFill/>
        </p:spPr>
        <p:txBody>
          <a:bodyPr wrap="square" rtlCol="0">
            <a:spAutoFit/>
          </a:bodyPr>
          <a:lstStyle/>
          <a:p>
            <a:pPr algn="l"/>
            <a:r>
              <a:rPr lang="en-US" sz="1400" b="1" i="0" u="none" strike="noStrike" baseline="0" dirty="0">
                <a:latin typeface="Open Sans" pitchFamily="2" charset="0"/>
                <a:ea typeface="Open Sans" pitchFamily="2" charset="0"/>
                <a:cs typeface="Open Sans" pitchFamily="2" charset="0"/>
              </a:rPr>
              <a:t>Upcycling and Recycling used clothes are</a:t>
            </a:r>
          </a:p>
          <a:p>
            <a:pPr algn="l"/>
            <a:r>
              <a:rPr lang="en-US" sz="1400" b="1" i="0" u="none" strike="noStrike" baseline="0" dirty="0">
                <a:latin typeface="Open Sans" pitchFamily="2" charset="0"/>
                <a:ea typeface="Open Sans" pitchFamily="2" charset="0"/>
                <a:cs typeface="Open Sans" pitchFamily="2" charset="0"/>
              </a:rPr>
              <a:t>NOT the best thing for the planet</a:t>
            </a:r>
            <a:r>
              <a:rPr lang="en-US" sz="1800" b="0" i="0" u="none" strike="noStrike" baseline="0" dirty="0">
                <a:solidFill>
                  <a:srgbClr val="FFFFFF"/>
                </a:solidFill>
                <a:latin typeface="ArialMT"/>
              </a:rPr>
              <a:t>.</a:t>
            </a:r>
          </a:p>
          <a:p>
            <a:pPr algn="l"/>
            <a:endParaRPr lang="en-US" sz="1400" b="1" dirty="0">
              <a:latin typeface="Open Sans" pitchFamily="2" charset="0"/>
              <a:ea typeface="Open Sans" pitchFamily="2" charset="0"/>
              <a:cs typeface="Open Sans" pitchFamily="2" charset="0"/>
            </a:endParaRPr>
          </a:p>
          <a:p>
            <a:pPr marL="285750" indent="-285750">
              <a:buFont typeface="Wingdings" panose="05000000000000000000" pitchFamily="2" charset="2"/>
              <a:buChar char="q"/>
            </a:pPr>
            <a:r>
              <a:rPr lang="en-IN" sz="1400" b="0" i="0" u="none" strike="noStrike" baseline="0" dirty="0">
                <a:latin typeface="Open Sans" pitchFamily="2" charset="0"/>
                <a:ea typeface="Open Sans" pitchFamily="2" charset="0"/>
                <a:cs typeface="Open Sans" pitchFamily="2" charset="0"/>
              </a:rPr>
              <a:t>True</a:t>
            </a:r>
          </a:p>
          <a:p>
            <a:pPr marL="285750" indent="-285750">
              <a:lnSpc>
                <a:spcPct val="200000"/>
              </a:lnSpc>
              <a:buFont typeface="Wingdings" panose="05000000000000000000" pitchFamily="2" charset="2"/>
              <a:buChar char="q"/>
            </a:pPr>
            <a:r>
              <a:rPr lang="en-IN" sz="1400" dirty="0">
                <a:latin typeface="Open Sans" pitchFamily="2" charset="0"/>
                <a:ea typeface="Open Sans" pitchFamily="2" charset="0"/>
                <a:cs typeface="Open Sans" pitchFamily="2" charset="0"/>
              </a:rPr>
              <a:t>false</a:t>
            </a:r>
          </a:p>
        </p:txBody>
      </p:sp>
      <p:sp>
        <p:nvSpPr>
          <p:cNvPr id="17" name="TextBox 16">
            <a:extLst>
              <a:ext uri="{FF2B5EF4-FFF2-40B4-BE49-F238E27FC236}">
                <a16:creationId xmlns:a16="http://schemas.microsoft.com/office/drawing/2014/main" xmlns="" id="{4C261AB2-3872-4989-B7A1-A24897D3A60D}"/>
              </a:ext>
            </a:extLst>
          </p:cNvPr>
          <p:cNvSpPr txBox="1"/>
          <p:nvPr/>
        </p:nvSpPr>
        <p:spPr>
          <a:xfrm>
            <a:off x="2171128" y="4101246"/>
            <a:ext cx="3836765" cy="1077411"/>
          </a:xfrm>
          <a:prstGeom prst="rect">
            <a:avLst/>
          </a:prstGeom>
          <a:noFill/>
        </p:spPr>
        <p:txBody>
          <a:bodyPr wrap="square" rtlCol="0">
            <a:spAutoFit/>
          </a:bodyPr>
          <a:lstStyle/>
          <a:p>
            <a:r>
              <a:rPr lang="en-US" sz="1400" b="1" i="0" u="none" strike="noStrike" baseline="0" dirty="0">
                <a:latin typeface="Open Sans" pitchFamily="2" charset="0"/>
                <a:ea typeface="Open Sans" pitchFamily="2" charset="0"/>
                <a:cs typeface="Open Sans" pitchFamily="2" charset="0"/>
              </a:rPr>
              <a:t>95% of textile waste can be recycled</a:t>
            </a:r>
            <a:r>
              <a:rPr lang="en-US" sz="1200" b="1" i="0" u="none" strike="noStrike" baseline="0" dirty="0">
                <a:latin typeface="Open Sans" pitchFamily="2" charset="0"/>
                <a:ea typeface="Open Sans" pitchFamily="2" charset="0"/>
                <a:cs typeface="Open Sans" pitchFamily="2" charset="0"/>
              </a:rPr>
              <a:t>.</a:t>
            </a:r>
          </a:p>
          <a:p>
            <a:endParaRPr lang="en-US" sz="1200" b="1" dirty="0">
              <a:latin typeface="Open Sans" pitchFamily="2" charset="0"/>
              <a:ea typeface="Open Sans" pitchFamily="2" charset="0"/>
              <a:cs typeface="Open Sans" pitchFamily="2" charset="0"/>
            </a:endParaRPr>
          </a:p>
          <a:p>
            <a:pPr marL="285750" indent="-285750">
              <a:buFont typeface="Wingdings" panose="05000000000000000000" pitchFamily="2" charset="2"/>
              <a:buChar char="q"/>
            </a:pPr>
            <a:r>
              <a:rPr lang="en-IN" sz="1400" b="0" i="0" u="none" strike="noStrike" baseline="0" dirty="0">
                <a:latin typeface="Open Sans" pitchFamily="2" charset="0"/>
                <a:ea typeface="Open Sans" pitchFamily="2" charset="0"/>
                <a:cs typeface="Open Sans" pitchFamily="2" charset="0"/>
              </a:rPr>
              <a:t>True</a:t>
            </a:r>
          </a:p>
          <a:p>
            <a:pPr marL="285750" indent="-285750">
              <a:lnSpc>
                <a:spcPct val="200000"/>
              </a:lnSpc>
              <a:buFont typeface="Wingdings" panose="05000000000000000000" pitchFamily="2" charset="2"/>
              <a:buChar char="q"/>
            </a:pPr>
            <a:r>
              <a:rPr lang="en-IN" sz="1400" dirty="0">
                <a:latin typeface="Open Sans" pitchFamily="2" charset="0"/>
                <a:ea typeface="Open Sans" pitchFamily="2" charset="0"/>
                <a:cs typeface="Open Sans" pitchFamily="2" charset="0"/>
              </a:rPr>
              <a:t>false</a:t>
            </a:r>
          </a:p>
        </p:txBody>
      </p:sp>
      <p:sp>
        <p:nvSpPr>
          <p:cNvPr id="20" name="TextBox 19">
            <a:extLst>
              <a:ext uri="{FF2B5EF4-FFF2-40B4-BE49-F238E27FC236}">
                <a16:creationId xmlns:a16="http://schemas.microsoft.com/office/drawing/2014/main" xmlns="" id="{12F4FDD6-FB77-42C7-B4B3-3BB3B5CE0EA0}"/>
              </a:ext>
            </a:extLst>
          </p:cNvPr>
          <p:cNvSpPr txBox="1"/>
          <p:nvPr/>
        </p:nvSpPr>
        <p:spPr>
          <a:xfrm>
            <a:off x="6121971" y="4101245"/>
            <a:ext cx="4115758" cy="1323632"/>
          </a:xfrm>
          <a:prstGeom prst="rect">
            <a:avLst/>
          </a:prstGeom>
          <a:noFill/>
        </p:spPr>
        <p:txBody>
          <a:bodyPr wrap="square" rtlCol="0">
            <a:spAutoFit/>
          </a:bodyPr>
          <a:lstStyle/>
          <a:p>
            <a:pPr algn="l"/>
            <a:r>
              <a:rPr lang="en-US" sz="1400" b="1" i="0" u="none" strike="noStrike" baseline="0" dirty="0">
                <a:latin typeface="Open Sans" pitchFamily="2" charset="0"/>
                <a:ea typeface="Open Sans" pitchFamily="2" charset="0"/>
                <a:cs typeface="Open Sans" pitchFamily="2" charset="0"/>
              </a:rPr>
              <a:t>When people donate clothing to charities, it</a:t>
            </a:r>
          </a:p>
          <a:p>
            <a:pPr algn="l"/>
            <a:r>
              <a:rPr lang="en-IN" sz="1400" b="1" i="0" u="none" strike="noStrike" baseline="0" dirty="0">
                <a:latin typeface="Open Sans" pitchFamily="2" charset="0"/>
                <a:ea typeface="Open Sans" pitchFamily="2" charset="0"/>
                <a:cs typeface="Open Sans" pitchFamily="2" charset="0"/>
              </a:rPr>
              <a:t>makes them happy!</a:t>
            </a:r>
          </a:p>
          <a:p>
            <a:pPr algn="l"/>
            <a:endParaRPr lang="en-US" sz="1400" b="1" dirty="0">
              <a:latin typeface="Open Sans" pitchFamily="2" charset="0"/>
              <a:ea typeface="Open Sans" pitchFamily="2" charset="0"/>
              <a:cs typeface="Open Sans" pitchFamily="2" charset="0"/>
            </a:endParaRPr>
          </a:p>
          <a:p>
            <a:pPr marL="285750" indent="-285750">
              <a:buFont typeface="Wingdings" panose="05000000000000000000" pitchFamily="2" charset="2"/>
              <a:buChar char="q"/>
            </a:pPr>
            <a:r>
              <a:rPr lang="en-IN" sz="1400" b="0" i="0" u="none" strike="noStrike" baseline="0" dirty="0">
                <a:latin typeface="Open Sans" pitchFamily="2" charset="0"/>
                <a:ea typeface="Open Sans" pitchFamily="2" charset="0"/>
                <a:cs typeface="Open Sans" pitchFamily="2" charset="0"/>
              </a:rPr>
              <a:t>True</a:t>
            </a:r>
          </a:p>
          <a:p>
            <a:pPr marL="285750" indent="-285750">
              <a:lnSpc>
                <a:spcPct val="200000"/>
              </a:lnSpc>
              <a:buFont typeface="Wingdings" panose="05000000000000000000" pitchFamily="2" charset="2"/>
              <a:buChar char="q"/>
            </a:pPr>
            <a:r>
              <a:rPr lang="en-IN" sz="1400" dirty="0">
                <a:latin typeface="Open Sans" pitchFamily="2" charset="0"/>
                <a:ea typeface="Open Sans" pitchFamily="2" charset="0"/>
                <a:cs typeface="Open Sans" pitchFamily="2" charset="0"/>
              </a:rPr>
              <a:t>false</a:t>
            </a:r>
          </a:p>
        </p:txBody>
      </p:sp>
    </p:spTree>
    <p:extLst>
      <p:ext uri="{BB962C8B-B14F-4D97-AF65-F5344CB8AC3E}">
        <p14:creationId xmlns:p14="http://schemas.microsoft.com/office/powerpoint/2010/main" val="2882608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4" grpId="0"/>
      <p:bldP spid="16" grpId="0"/>
      <p:bldP spid="17"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973C64EF-F15F-40A5-8B83-CA2923DA71AA}"/>
              </a:ext>
            </a:extLst>
          </p:cNvPr>
          <p:cNvPicPr>
            <a:picLocks noChangeAspect="1"/>
          </p:cNvPicPr>
          <p:nvPr/>
        </p:nvPicPr>
        <p:blipFill>
          <a:blip r:embed="rId2">
            <a:extLst>
              <a:ext uri="{BEBA8EAE-BF5A-486C-A8C5-ECC9F3942E4B}">
                <a14:imgProps xmlns:a14="http://schemas.microsoft.com/office/drawing/2010/main">
                  <a14:imgLayer r:embed="rId3">
                    <a14:imgEffect>
                      <a14:saturation sat="140000"/>
                    </a14:imgEffect>
                    <a14:imgEffect>
                      <a14:brightnessContrast bright="-13000" contrast="-11000"/>
                    </a14:imgEffect>
                  </a14:imgLayer>
                </a14:imgProps>
              </a:ext>
              <a:ext uri="{28A0092B-C50C-407E-A947-70E740481C1C}">
                <a14:useLocalDpi xmlns:a14="http://schemas.microsoft.com/office/drawing/2010/main" val="0"/>
              </a:ext>
            </a:extLst>
          </a:blip>
          <a:stretch>
            <a:fillRect/>
          </a:stretch>
        </p:blipFill>
        <p:spPr>
          <a:xfrm>
            <a:off x="-4946905" y="-1460204"/>
            <a:ext cx="18770010" cy="8371368"/>
          </a:xfrm>
          <a:prstGeom prst="rect">
            <a:avLst/>
          </a:prstGeom>
        </p:spPr>
      </p:pic>
      <p:sp>
        <p:nvSpPr>
          <p:cNvPr id="21" name="Speech Bubble: Rectangle with Corners Rounded 20">
            <a:extLst>
              <a:ext uri="{FF2B5EF4-FFF2-40B4-BE49-F238E27FC236}">
                <a16:creationId xmlns:a16="http://schemas.microsoft.com/office/drawing/2014/main" xmlns="" id="{12D98393-6A98-4FEE-83CC-06259124C18C}"/>
              </a:ext>
            </a:extLst>
          </p:cNvPr>
          <p:cNvSpPr/>
          <p:nvPr/>
        </p:nvSpPr>
        <p:spPr>
          <a:xfrm>
            <a:off x="2774882" y="1377778"/>
            <a:ext cx="5683318" cy="2086649"/>
          </a:xfrm>
          <a:custGeom>
            <a:avLst/>
            <a:gdLst>
              <a:gd name="connsiteX0" fmla="*/ 0 w 3446223"/>
              <a:gd name="connsiteY0" fmla="*/ 203405 h 1220404"/>
              <a:gd name="connsiteX1" fmla="*/ 203405 w 3446223"/>
              <a:gd name="connsiteY1" fmla="*/ 0 h 1220404"/>
              <a:gd name="connsiteX2" fmla="*/ 574371 w 3446223"/>
              <a:gd name="connsiteY2" fmla="*/ 0 h 1220404"/>
              <a:gd name="connsiteX3" fmla="*/ 574371 w 3446223"/>
              <a:gd name="connsiteY3" fmla="*/ 0 h 1220404"/>
              <a:gd name="connsiteX4" fmla="*/ 1435926 w 3446223"/>
              <a:gd name="connsiteY4" fmla="*/ 0 h 1220404"/>
              <a:gd name="connsiteX5" fmla="*/ 3242818 w 3446223"/>
              <a:gd name="connsiteY5" fmla="*/ 0 h 1220404"/>
              <a:gd name="connsiteX6" fmla="*/ 3446223 w 3446223"/>
              <a:gd name="connsiteY6" fmla="*/ 203405 h 1220404"/>
              <a:gd name="connsiteX7" fmla="*/ 3446223 w 3446223"/>
              <a:gd name="connsiteY7" fmla="*/ 711902 h 1220404"/>
              <a:gd name="connsiteX8" fmla="*/ 3446223 w 3446223"/>
              <a:gd name="connsiteY8" fmla="*/ 711902 h 1220404"/>
              <a:gd name="connsiteX9" fmla="*/ 3446223 w 3446223"/>
              <a:gd name="connsiteY9" fmla="*/ 1017003 h 1220404"/>
              <a:gd name="connsiteX10" fmla="*/ 3446223 w 3446223"/>
              <a:gd name="connsiteY10" fmla="*/ 1016999 h 1220404"/>
              <a:gd name="connsiteX11" fmla="*/ 3242818 w 3446223"/>
              <a:gd name="connsiteY11" fmla="*/ 1220404 h 1220404"/>
              <a:gd name="connsiteX12" fmla="*/ 1435926 w 3446223"/>
              <a:gd name="connsiteY12" fmla="*/ 1220404 h 1220404"/>
              <a:gd name="connsiteX13" fmla="*/ 155321 w 3446223"/>
              <a:gd name="connsiteY13" fmla="*/ 1446142 h 1220404"/>
              <a:gd name="connsiteX14" fmla="*/ 574371 w 3446223"/>
              <a:gd name="connsiteY14" fmla="*/ 1220404 h 1220404"/>
              <a:gd name="connsiteX15" fmla="*/ 203405 w 3446223"/>
              <a:gd name="connsiteY15" fmla="*/ 1220404 h 1220404"/>
              <a:gd name="connsiteX16" fmla="*/ 0 w 3446223"/>
              <a:gd name="connsiteY16" fmla="*/ 1016999 h 1220404"/>
              <a:gd name="connsiteX17" fmla="*/ 0 w 3446223"/>
              <a:gd name="connsiteY17" fmla="*/ 1017003 h 1220404"/>
              <a:gd name="connsiteX18" fmla="*/ 0 w 3446223"/>
              <a:gd name="connsiteY18" fmla="*/ 711902 h 1220404"/>
              <a:gd name="connsiteX19" fmla="*/ 0 w 3446223"/>
              <a:gd name="connsiteY19" fmla="*/ 711902 h 1220404"/>
              <a:gd name="connsiteX20" fmla="*/ 0 w 3446223"/>
              <a:gd name="connsiteY20" fmla="*/ 203405 h 1220404"/>
              <a:gd name="connsiteX0" fmla="*/ 0 w 3446223"/>
              <a:gd name="connsiteY0" fmla="*/ 203405 h 1446142"/>
              <a:gd name="connsiteX1" fmla="*/ 203405 w 3446223"/>
              <a:gd name="connsiteY1" fmla="*/ 0 h 1446142"/>
              <a:gd name="connsiteX2" fmla="*/ 574371 w 3446223"/>
              <a:gd name="connsiteY2" fmla="*/ 0 h 1446142"/>
              <a:gd name="connsiteX3" fmla="*/ 574371 w 3446223"/>
              <a:gd name="connsiteY3" fmla="*/ 0 h 1446142"/>
              <a:gd name="connsiteX4" fmla="*/ 1435926 w 3446223"/>
              <a:gd name="connsiteY4" fmla="*/ 0 h 1446142"/>
              <a:gd name="connsiteX5" fmla="*/ 3242818 w 3446223"/>
              <a:gd name="connsiteY5" fmla="*/ 0 h 1446142"/>
              <a:gd name="connsiteX6" fmla="*/ 3446223 w 3446223"/>
              <a:gd name="connsiteY6" fmla="*/ 203405 h 1446142"/>
              <a:gd name="connsiteX7" fmla="*/ 3446223 w 3446223"/>
              <a:gd name="connsiteY7" fmla="*/ 711902 h 1446142"/>
              <a:gd name="connsiteX8" fmla="*/ 3446223 w 3446223"/>
              <a:gd name="connsiteY8" fmla="*/ 711902 h 1446142"/>
              <a:gd name="connsiteX9" fmla="*/ 3446223 w 3446223"/>
              <a:gd name="connsiteY9" fmla="*/ 1017003 h 1446142"/>
              <a:gd name="connsiteX10" fmla="*/ 3446223 w 3446223"/>
              <a:gd name="connsiteY10" fmla="*/ 1016999 h 1446142"/>
              <a:gd name="connsiteX11" fmla="*/ 3242818 w 3446223"/>
              <a:gd name="connsiteY11" fmla="*/ 1220404 h 1446142"/>
              <a:gd name="connsiteX12" fmla="*/ 964439 w 3446223"/>
              <a:gd name="connsiteY12" fmla="*/ 1220404 h 1446142"/>
              <a:gd name="connsiteX13" fmla="*/ 155321 w 3446223"/>
              <a:gd name="connsiteY13" fmla="*/ 1446142 h 1446142"/>
              <a:gd name="connsiteX14" fmla="*/ 574371 w 3446223"/>
              <a:gd name="connsiteY14" fmla="*/ 1220404 h 1446142"/>
              <a:gd name="connsiteX15" fmla="*/ 203405 w 3446223"/>
              <a:gd name="connsiteY15" fmla="*/ 1220404 h 1446142"/>
              <a:gd name="connsiteX16" fmla="*/ 0 w 3446223"/>
              <a:gd name="connsiteY16" fmla="*/ 1016999 h 1446142"/>
              <a:gd name="connsiteX17" fmla="*/ 0 w 3446223"/>
              <a:gd name="connsiteY17" fmla="*/ 1017003 h 1446142"/>
              <a:gd name="connsiteX18" fmla="*/ 0 w 3446223"/>
              <a:gd name="connsiteY18" fmla="*/ 711902 h 1446142"/>
              <a:gd name="connsiteX19" fmla="*/ 0 w 3446223"/>
              <a:gd name="connsiteY19" fmla="*/ 711902 h 1446142"/>
              <a:gd name="connsiteX20" fmla="*/ 0 w 3446223"/>
              <a:gd name="connsiteY20" fmla="*/ 203405 h 14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6223" h="1446142">
                <a:moveTo>
                  <a:pt x="0" y="203405"/>
                </a:moveTo>
                <a:cubicBezTo>
                  <a:pt x="0" y="91068"/>
                  <a:pt x="91068" y="0"/>
                  <a:pt x="203405" y="0"/>
                </a:cubicBezTo>
                <a:lnTo>
                  <a:pt x="574371" y="0"/>
                </a:lnTo>
                <a:lnTo>
                  <a:pt x="574371" y="0"/>
                </a:lnTo>
                <a:lnTo>
                  <a:pt x="1435926" y="0"/>
                </a:lnTo>
                <a:lnTo>
                  <a:pt x="3242818" y="0"/>
                </a:lnTo>
                <a:cubicBezTo>
                  <a:pt x="3355155" y="0"/>
                  <a:pt x="3446223" y="91068"/>
                  <a:pt x="3446223" y="203405"/>
                </a:cubicBezTo>
                <a:lnTo>
                  <a:pt x="3446223" y="711902"/>
                </a:lnTo>
                <a:lnTo>
                  <a:pt x="3446223" y="711902"/>
                </a:lnTo>
                <a:lnTo>
                  <a:pt x="3446223" y="1017003"/>
                </a:lnTo>
                <a:lnTo>
                  <a:pt x="3446223" y="1016999"/>
                </a:lnTo>
                <a:cubicBezTo>
                  <a:pt x="3446223" y="1129336"/>
                  <a:pt x="3355155" y="1220404"/>
                  <a:pt x="3242818" y="1220404"/>
                </a:cubicBezTo>
                <a:lnTo>
                  <a:pt x="964439" y="1220404"/>
                </a:lnTo>
                <a:lnTo>
                  <a:pt x="155321" y="1446142"/>
                </a:lnTo>
                <a:lnTo>
                  <a:pt x="574371" y="1220404"/>
                </a:lnTo>
                <a:lnTo>
                  <a:pt x="203405" y="1220404"/>
                </a:lnTo>
                <a:cubicBezTo>
                  <a:pt x="91068" y="1220404"/>
                  <a:pt x="0" y="1129336"/>
                  <a:pt x="0" y="1016999"/>
                </a:cubicBezTo>
                <a:lnTo>
                  <a:pt x="0" y="1017003"/>
                </a:lnTo>
                <a:lnTo>
                  <a:pt x="0" y="711902"/>
                </a:lnTo>
                <a:lnTo>
                  <a:pt x="0" y="711902"/>
                </a:lnTo>
                <a:lnTo>
                  <a:pt x="0" y="203405"/>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FF2B5EF4-FFF2-40B4-BE49-F238E27FC236}">
                <a16:creationId xmlns:a16="http://schemas.microsoft.com/office/drawing/2014/main" xmlns="" id="{F92A3277-5896-4DD3-8502-10785D6D93BF}"/>
              </a:ext>
            </a:extLst>
          </p:cNvPr>
          <p:cNvPicPr>
            <a:picLocks noChangeAspect="1"/>
          </p:cNvPicPr>
          <p:nvPr/>
        </p:nvPicPr>
        <p:blipFill rotWithShape="1">
          <a:blip r:embed="rId4">
            <a:extLst>
              <a:ext uri="{28A0092B-C50C-407E-A947-70E740481C1C}">
                <a14:useLocalDpi xmlns:a14="http://schemas.microsoft.com/office/drawing/2010/main" val="0"/>
              </a:ext>
            </a:extLst>
          </a:blip>
          <a:srcRect t="35763" b="36833"/>
          <a:stretch/>
        </p:blipFill>
        <p:spPr>
          <a:xfrm>
            <a:off x="9880152" y="164069"/>
            <a:ext cx="2139476" cy="586306"/>
          </a:xfrm>
          <a:prstGeom prst="rect">
            <a:avLst/>
          </a:prstGeom>
        </p:spPr>
      </p:pic>
      <p:pic>
        <p:nvPicPr>
          <p:cNvPr id="9" name="Picture 8">
            <a:extLst>
              <a:ext uri="{FF2B5EF4-FFF2-40B4-BE49-F238E27FC236}">
                <a16:creationId xmlns:a16="http://schemas.microsoft.com/office/drawing/2014/main" xmlns="" id="{CD0F2181-7A3E-41D5-8C5D-374D0167269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4000" contrast="-26000"/>
                    </a14:imgEffect>
                  </a14:imgLayer>
                </a14:imgProps>
              </a:ext>
              <a:ext uri="{28A0092B-C50C-407E-A947-70E740481C1C}">
                <a14:useLocalDpi xmlns:a14="http://schemas.microsoft.com/office/drawing/2010/main" val="0"/>
              </a:ext>
            </a:extLst>
          </a:blip>
          <a:stretch>
            <a:fillRect/>
          </a:stretch>
        </p:blipFill>
        <p:spPr>
          <a:xfrm>
            <a:off x="1128819" y="1434673"/>
            <a:ext cx="1646063" cy="4584589"/>
          </a:xfrm>
          <a:prstGeom prst="rect">
            <a:avLst/>
          </a:prstGeom>
        </p:spPr>
      </p:pic>
      <p:pic>
        <p:nvPicPr>
          <p:cNvPr id="11" name="Picture 10">
            <a:extLst>
              <a:ext uri="{FF2B5EF4-FFF2-40B4-BE49-F238E27FC236}">
                <a16:creationId xmlns:a16="http://schemas.microsoft.com/office/drawing/2014/main" xmlns="" id="{8F6138F7-1AC7-4C34-9875-7A161440D6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37950" y="2815431"/>
            <a:ext cx="2517030" cy="2193247"/>
          </a:xfrm>
          <a:prstGeom prst="rect">
            <a:avLst/>
          </a:prstGeom>
        </p:spPr>
      </p:pic>
      <p:sp>
        <p:nvSpPr>
          <p:cNvPr id="18" name="Speech Bubble: Rectangle with Corners Rounded 13">
            <a:extLst>
              <a:ext uri="{FF2B5EF4-FFF2-40B4-BE49-F238E27FC236}">
                <a16:creationId xmlns:a16="http://schemas.microsoft.com/office/drawing/2014/main" xmlns="" id="{4A6B3F34-4E26-404A-8ABE-E140EAEE347C}"/>
              </a:ext>
            </a:extLst>
          </p:cNvPr>
          <p:cNvSpPr/>
          <p:nvPr/>
        </p:nvSpPr>
        <p:spPr>
          <a:xfrm rot="10800000">
            <a:off x="4690870" y="3539680"/>
            <a:ext cx="4860901" cy="2266760"/>
          </a:xfrm>
          <a:custGeom>
            <a:avLst/>
            <a:gdLst>
              <a:gd name="connsiteX0" fmla="*/ 0 w 2598804"/>
              <a:gd name="connsiteY0" fmla="*/ 213054 h 1278299"/>
              <a:gd name="connsiteX1" fmla="*/ 213054 w 2598804"/>
              <a:gd name="connsiteY1" fmla="*/ 0 h 1278299"/>
              <a:gd name="connsiteX2" fmla="*/ 433134 w 2598804"/>
              <a:gd name="connsiteY2" fmla="*/ 0 h 1278299"/>
              <a:gd name="connsiteX3" fmla="*/ 433134 w 2598804"/>
              <a:gd name="connsiteY3" fmla="*/ 0 h 1278299"/>
              <a:gd name="connsiteX4" fmla="*/ 1082835 w 2598804"/>
              <a:gd name="connsiteY4" fmla="*/ 0 h 1278299"/>
              <a:gd name="connsiteX5" fmla="*/ 2385750 w 2598804"/>
              <a:gd name="connsiteY5" fmla="*/ 0 h 1278299"/>
              <a:gd name="connsiteX6" fmla="*/ 2598804 w 2598804"/>
              <a:gd name="connsiteY6" fmla="*/ 213054 h 1278299"/>
              <a:gd name="connsiteX7" fmla="*/ 2598804 w 2598804"/>
              <a:gd name="connsiteY7" fmla="*/ 745674 h 1278299"/>
              <a:gd name="connsiteX8" fmla="*/ 2598804 w 2598804"/>
              <a:gd name="connsiteY8" fmla="*/ 745674 h 1278299"/>
              <a:gd name="connsiteX9" fmla="*/ 2598804 w 2598804"/>
              <a:gd name="connsiteY9" fmla="*/ 1065249 h 1278299"/>
              <a:gd name="connsiteX10" fmla="*/ 2598804 w 2598804"/>
              <a:gd name="connsiteY10" fmla="*/ 1065245 h 1278299"/>
              <a:gd name="connsiteX11" fmla="*/ 2385750 w 2598804"/>
              <a:gd name="connsiteY11" fmla="*/ 1278299 h 1278299"/>
              <a:gd name="connsiteX12" fmla="*/ 1082835 w 2598804"/>
              <a:gd name="connsiteY12" fmla="*/ 1278299 h 1278299"/>
              <a:gd name="connsiteX13" fmla="*/ 226434 w 2598804"/>
              <a:gd name="connsiteY13" fmla="*/ 1575146 h 1278299"/>
              <a:gd name="connsiteX14" fmla="*/ 433134 w 2598804"/>
              <a:gd name="connsiteY14" fmla="*/ 1278299 h 1278299"/>
              <a:gd name="connsiteX15" fmla="*/ 213054 w 2598804"/>
              <a:gd name="connsiteY15" fmla="*/ 1278299 h 1278299"/>
              <a:gd name="connsiteX16" fmla="*/ 0 w 2598804"/>
              <a:gd name="connsiteY16" fmla="*/ 1065245 h 1278299"/>
              <a:gd name="connsiteX17" fmla="*/ 0 w 2598804"/>
              <a:gd name="connsiteY17" fmla="*/ 1065249 h 1278299"/>
              <a:gd name="connsiteX18" fmla="*/ 0 w 2598804"/>
              <a:gd name="connsiteY18" fmla="*/ 745674 h 1278299"/>
              <a:gd name="connsiteX19" fmla="*/ 0 w 2598804"/>
              <a:gd name="connsiteY19" fmla="*/ 745674 h 1278299"/>
              <a:gd name="connsiteX20" fmla="*/ 0 w 2598804"/>
              <a:gd name="connsiteY20" fmla="*/ 213054 h 1278299"/>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654210 w 2598804"/>
              <a:gd name="connsiteY12" fmla="*/ 1306874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04217 w 2598804"/>
              <a:gd name="connsiteY12" fmla="*/ 132830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 name="connsiteX0" fmla="*/ 0 w 2598804"/>
              <a:gd name="connsiteY0" fmla="*/ 213054 h 1575146"/>
              <a:gd name="connsiteX1" fmla="*/ 213054 w 2598804"/>
              <a:gd name="connsiteY1" fmla="*/ 0 h 1575146"/>
              <a:gd name="connsiteX2" fmla="*/ 433134 w 2598804"/>
              <a:gd name="connsiteY2" fmla="*/ 0 h 1575146"/>
              <a:gd name="connsiteX3" fmla="*/ 433134 w 2598804"/>
              <a:gd name="connsiteY3" fmla="*/ 0 h 1575146"/>
              <a:gd name="connsiteX4" fmla="*/ 1082835 w 2598804"/>
              <a:gd name="connsiteY4" fmla="*/ 0 h 1575146"/>
              <a:gd name="connsiteX5" fmla="*/ 2385750 w 2598804"/>
              <a:gd name="connsiteY5" fmla="*/ 0 h 1575146"/>
              <a:gd name="connsiteX6" fmla="*/ 2598804 w 2598804"/>
              <a:gd name="connsiteY6" fmla="*/ 213054 h 1575146"/>
              <a:gd name="connsiteX7" fmla="*/ 2598804 w 2598804"/>
              <a:gd name="connsiteY7" fmla="*/ 745674 h 1575146"/>
              <a:gd name="connsiteX8" fmla="*/ 2598804 w 2598804"/>
              <a:gd name="connsiteY8" fmla="*/ 745674 h 1575146"/>
              <a:gd name="connsiteX9" fmla="*/ 2598804 w 2598804"/>
              <a:gd name="connsiteY9" fmla="*/ 1065249 h 1575146"/>
              <a:gd name="connsiteX10" fmla="*/ 2598804 w 2598804"/>
              <a:gd name="connsiteY10" fmla="*/ 1065245 h 1575146"/>
              <a:gd name="connsiteX11" fmla="*/ 2385750 w 2598804"/>
              <a:gd name="connsiteY11" fmla="*/ 1278299 h 1575146"/>
              <a:gd name="connsiteX12" fmla="*/ 718504 w 2598804"/>
              <a:gd name="connsiteY12" fmla="*/ 1271155 h 1575146"/>
              <a:gd name="connsiteX13" fmla="*/ 226434 w 2598804"/>
              <a:gd name="connsiteY13" fmla="*/ 1575146 h 1575146"/>
              <a:gd name="connsiteX14" fmla="*/ 433134 w 2598804"/>
              <a:gd name="connsiteY14" fmla="*/ 1278299 h 1575146"/>
              <a:gd name="connsiteX15" fmla="*/ 213054 w 2598804"/>
              <a:gd name="connsiteY15" fmla="*/ 1278299 h 1575146"/>
              <a:gd name="connsiteX16" fmla="*/ 0 w 2598804"/>
              <a:gd name="connsiteY16" fmla="*/ 1065245 h 1575146"/>
              <a:gd name="connsiteX17" fmla="*/ 0 w 2598804"/>
              <a:gd name="connsiteY17" fmla="*/ 1065249 h 1575146"/>
              <a:gd name="connsiteX18" fmla="*/ 0 w 2598804"/>
              <a:gd name="connsiteY18" fmla="*/ 745674 h 1575146"/>
              <a:gd name="connsiteX19" fmla="*/ 0 w 2598804"/>
              <a:gd name="connsiteY19" fmla="*/ 745674 h 1575146"/>
              <a:gd name="connsiteX20" fmla="*/ 0 w 2598804"/>
              <a:gd name="connsiteY20" fmla="*/ 213054 h 15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98804" h="1575146">
                <a:moveTo>
                  <a:pt x="0" y="213054"/>
                </a:moveTo>
                <a:cubicBezTo>
                  <a:pt x="0" y="95388"/>
                  <a:pt x="95388" y="0"/>
                  <a:pt x="213054" y="0"/>
                </a:cubicBezTo>
                <a:lnTo>
                  <a:pt x="433134" y="0"/>
                </a:lnTo>
                <a:lnTo>
                  <a:pt x="433134" y="0"/>
                </a:lnTo>
                <a:lnTo>
                  <a:pt x="1082835" y="0"/>
                </a:lnTo>
                <a:lnTo>
                  <a:pt x="2385750" y="0"/>
                </a:lnTo>
                <a:cubicBezTo>
                  <a:pt x="2503416" y="0"/>
                  <a:pt x="2598804" y="95388"/>
                  <a:pt x="2598804" y="213054"/>
                </a:cubicBezTo>
                <a:lnTo>
                  <a:pt x="2598804" y="745674"/>
                </a:lnTo>
                <a:lnTo>
                  <a:pt x="2598804" y="745674"/>
                </a:lnTo>
                <a:lnTo>
                  <a:pt x="2598804" y="1065249"/>
                </a:lnTo>
                <a:lnTo>
                  <a:pt x="2598804" y="1065245"/>
                </a:lnTo>
                <a:cubicBezTo>
                  <a:pt x="2598804" y="1182911"/>
                  <a:pt x="2503416" y="1278299"/>
                  <a:pt x="2385750" y="1278299"/>
                </a:cubicBezTo>
                <a:lnTo>
                  <a:pt x="718504" y="1271155"/>
                </a:lnTo>
                <a:lnTo>
                  <a:pt x="226434" y="1575146"/>
                </a:lnTo>
                <a:lnTo>
                  <a:pt x="433134" y="1278299"/>
                </a:lnTo>
                <a:lnTo>
                  <a:pt x="213054" y="1278299"/>
                </a:lnTo>
                <a:cubicBezTo>
                  <a:pt x="95388" y="1278299"/>
                  <a:pt x="0" y="1182911"/>
                  <a:pt x="0" y="1065245"/>
                </a:cubicBezTo>
                <a:lnTo>
                  <a:pt x="0" y="1065249"/>
                </a:lnTo>
                <a:lnTo>
                  <a:pt x="0" y="745674"/>
                </a:lnTo>
                <a:lnTo>
                  <a:pt x="0" y="745674"/>
                </a:lnTo>
                <a:lnTo>
                  <a:pt x="0" y="213054"/>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xmlns="" id="{8C1CD34B-9380-4DA1-9355-315FC26BB4FF}"/>
              </a:ext>
            </a:extLst>
          </p:cNvPr>
          <p:cNvSpPr txBox="1"/>
          <p:nvPr/>
        </p:nvSpPr>
        <p:spPr>
          <a:xfrm>
            <a:off x="4979194" y="4233359"/>
            <a:ext cx="4258756" cy="1296124"/>
          </a:xfrm>
          <a:prstGeom prst="rect">
            <a:avLst/>
          </a:prstGeom>
          <a:noFill/>
        </p:spPr>
        <p:txBody>
          <a:bodyPr wrap="square" rtlCol="0">
            <a:spAutoFit/>
          </a:bodyPr>
          <a:lstStyle/>
          <a:p>
            <a:pPr algn="l">
              <a:lnSpc>
                <a:spcPts val="2400"/>
              </a:lnSpc>
            </a:pPr>
            <a:r>
              <a:rPr lang="en-US" sz="1500" b="0" i="0" u="none" strike="noStrike" baseline="0" dirty="0">
                <a:latin typeface="Open Sans" pitchFamily="2" charset="0"/>
                <a:ea typeface="Open Sans" pitchFamily="2" charset="0"/>
                <a:cs typeface="Open Sans" pitchFamily="2" charset="0"/>
              </a:rPr>
              <a:t>No wonder those piles of clothes are growing bigger and bigger and higher </a:t>
            </a:r>
            <a:r>
              <a:rPr lang="en-IN" sz="1500" b="0" i="0" u="none" strike="noStrike" baseline="0" dirty="0">
                <a:latin typeface="Open Sans" pitchFamily="2" charset="0"/>
                <a:ea typeface="Open Sans" pitchFamily="2" charset="0"/>
                <a:cs typeface="Open Sans" pitchFamily="2" charset="0"/>
              </a:rPr>
              <a:t>and higher!</a:t>
            </a:r>
          </a:p>
          <a:p>
            <a:pPr algn="l">
              <a:lnSpc>
                <a:spcPts val="2400"/>
              </a:lnSpc>
            </a:pPr>
            <a:endParaRPr lang="en-US" sz="1500" b="0" i="0" u="none" strike="noStrike" baseline="0" dirty="0">
              <a:latin typeface="Open Sans" pitchFamily="2" charset="0"/>
              <a:ea typeface="Open Sans" pitchFamily="2" charset="0"/>
              <a:cs typeface="Open Sans" pitchFamily="2" charset="0"/>
            </a:endParaRPr>
          </a:p>
          <a:p>
            <a:pPr algn="l">
              <a:lnSpc>
                <a:spcPts val="2400"/>
              </a:lnSpc>
            </a:pPr>
            <a:r>
              <a:rPr lang="en-US" b="1" i="0" u="none" strike="noStrike" baseline="0" dirty="0">
                <a:latin typeface="Open Sans" pitchFamily="2" charset="0"/>
                <a:ea typeface="Open Sans" pitchFamily="2" charset="0"/>
                <a:cs typeface="Open Sans" pitchFamily="2" charset="0"/>
              </a:rPr>
              <a:t>What are we going to do?</a:t>
            </a:r>
            <a:endParaRPr lang="en-IN" b="1" dirty="0">
              <a:latin typeface="Open Sans" pitchFamily="2" charset="0"/>
              <a:ea typeface="Open Sans" pitchFamily="2" charset="0"/>
              <a:cs typeface="Open Sans" pitchFamily="2" charset="0"/>
            </a:endParaRPr>
          </a:p>
        </p:txBody>
      </p:sp>
      <p:sp>
        <p:nvSpPr>
          <p:cNvPr id="22" name="TextBox 21">
            <a:extLst>
              <a:ext uri="{FF2B5EF4-FFF2-40B4-BE49-F238E27FC236}">
                <a16:creationId xmlns:a16="http://schemas.microsoft.com/office/drawing/2014/main" xmlns="" id="{80F62F27-4CD0-417D-936F-3C5CB868BBFF}"/>
              </a:ext>
            </a:extLst>
          </p:cNvPr>
          <p:cNvSpPr txBox="1"/>
          <p:nvPr/>
        </p:nvSpPr>
        <p:spPr>
          <a:xfrm>
            <a:off x="2998868" y="1557868"/>
            <a:ext cx="5367892" cy="1296124"/>
          </a:xfrm>
          <a:prstGeom prst="rect">
            <a:avLst/>
          </a:prstGeom>
          <a:noFill/>
        </p:spPr>
        <p:txBody>
          <a:bodyPr wrap="square" rtlCol="0">
            <a:spAutoFit/>
          </a:bodyPr>
          <a:lstStyle/>
          <a:p>
            <a:pPr algn="l">
              <a:lnSpc>
                <a:spcPts val="2400"/>
              </a:lnSpc>
            </a:pPr>
            <a:r>
              <a:rPr lang="en-US" sz="1500" b="0" i="0" u="none" strike="noStrike" baseline="0" dirty="0">
                <a:latin typeface="Open Sans" pitchFamily="2" charset="0"/>
                <a:ea typeface="Open Sans" pitchFamily="2" charset="0"/>
                <a:cs typeface="Open Sans" pitchFamily="2" charset="0"/>
              </a:rPr>
              <a:t>It is! Real bad! And you know what else I found out?? Each family in America throws out 70lbs of clothes every year! Imagine if all that clothing was collected into one place! Just imagine how big those piles will be!</a:t>
            </a:r>
            <a:endParaRPr lang="en-IN" sz="15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8443349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9"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BED26DEC-C428-4589-8B94-1FE45C6455E8}"/>
              </a:ext>
            </a:extLst>
          </p:cNvPr>
          <p:cNvPicPr>
            <a:picLocks noChangeAspect="1"/>
          </p:cNvPicPr>
          <p:nvPr/>
        </p:nvPicPr>
        <p:blipFill rotWithShape="1">
          <a:blip r:embed="rId2" cstate="print">
            <a:alphaModFix amt="29000"/>
            <a:extLst>
              <a:ext uri="{BEBA8EAE-BF5A-486C-A8C5-ECC9F3942E4B}">
                <a14:imgProps xmlns:a14="http://schemas.microsoft.com/office/drawing/2010/main">
                  <a14:imgLayer r:embed="rId3">
                    <a14:imgEffect>
                      <a14:colorTemperature colorTemp="6200"/>
                    </a14:imgEffect>
                    <a14:imgEffect>
                      <a14:saturation sat="99000"/>
                    </a14:imgEffect>
                  </a14:imgLayer>
                </a14:imgProps>
              </a:ext>
              <a:ext uri="{28A0092B-C50C-407E-A947-70E740481C1C}">
                <a14:useLocalDpi xmlns:a14="http://schemas.microsoft.com/office/drawing/2010/main" val="0"/>
              </a:ext>
            </a:extLst>
          </a:blip>
          <a:srcRect b="33060"/>
          <a:stretch/>
        </p:blipFill>
        <p:spPr>
          <a:xfrm>
            <a:off x="0" y="1265266"/>
            <a:ext cx="12192000" cy="5592734"/>
          </a:xfrm>
          <a:prstGeom prst="rect">
            <a:avLst/>
          </a:prstGeom>
          <a:effectLst/>
        </p:spPr>
      </p:pic>
      <p:sp>
        <p:nvSpPr>
          <p:cNvPr id="21" name="Speech Bubble: Rectangle with Corners Rounded 20">
            <a:extLst>
              <a:ext uri="{FF2B5EF4-FFF2-40B4-BE49-F238E27FC236}">
                <a16:creationId xmlns:a16="http://schemas.microsoft.com/office/drawing/2014/main" xmlns="" id="{12D98393-6A98-4FEE-83CC-06259124C18C}"/>
              </a:ext>
            </a:extLst>
          </p:cNvPr>
          <p:cNvSpPr/>
          <p:nvPr/>
        </p:nvSpPr>
        <p:spPr>
          <a:xfrm flipH="1">
            <a:off x="1915346" y="1338215"/>
            <a:ext cx="3321118" cy="1421840"/>
          </a:xfrm>
          <a:custGeom>
            <a:avLst/>
            <a:gdLst>
              <a:gd name="connsiteX0" fmla="*/ 0 w 3446223"/>
              <a:gd name="connsiteY0" fmla="*/ 203405 h 1220404"/>
              <a:gd name="connsiteX1" fmla="*/ 203405 w 3446223"/>
              <a:gd name="connsiteY1" fmla="*/ 0 h 1220404"/>
              <a:gd name="connsiteX2" fmla="*/ 574371 w 3446223"/>
              <a:gd name="connsiteY2" fmla="*/ 0 h 1220404"/>
              <a:gd name="connsiteX3" fmla="*/ 574371 w 3446223"/>
              <a:gd name="connsiteY3" fmla="*/ 0 h 1220404"/>
              <a:gd name="connsiteX4" fmla="*/ 1435926 w 3446223"/>
              <a:gd name="connsiteY4" fmla="*/ 0 h 1220404"/>
              <a:gd name="connsiteX5" fmla="*/ 3242818 w 3446223"/>
              <a:gd name="connsiteY5" fmla="*/ 0 h 1220404"/>
              <a:gd name="connsiteX6" fmla="*/ 3446223 w 3446223"/>
              <a:gd name="connsiteY6" fmla="*/ 203405 h 1220404"/>
              <a:gd name="connsiteX7" fmla="*/ 3446223 w 3446223"/>
              <a:gd name="connsiteY7" fmla="*/ 711902 h 1220404"/>
              <a:gd name="connsiteX8" fmla="*/ 3446223 w 3446223"/>
              <a:gd name="connsiteY8" fmla="*/ 711902 h 1220404"/>
              <a:gd name="connsiteX9" fmla="*/ 3446223 w 3446223"/>
              <a:gd name="connsiteY9" fmla="*/ 1017003 h 1220404"/>
              <a:gd name="connsiteX10" fmla="*/ 3446223 w 3446223"/>
              <a:gd name="connsiteY10" fmla="*/ 1016999 h 1220404"/>
              <a:gd name="connsiteX11" fmla="*/ 3242818 w 3446223"/>
              <a:gd name="connsiteY11" fmla="*/ 1220404 h 1220404"/>
              <a:gd name="connsiteX12" fmla="*/ 1435926 w 3446223"/>
              <a:gd name="connsiteY12" fmla="*/ 1220404 h 1220404"/>
              <a:gd name="connsiteX13" fmla="*/ 155321 w 3446223"/>
              <a:gd name="connsiteY13" fmla="*/ 1446142 h 1220404"/>
              <a:gd name="connsiteX14" fmla="*/ 574371 w 3446223"/>
              <a:gd name="connsiteY14" fmla="*/ 1220404 h 1220404"/>
              <a:gd name="connsiteX15" fmla="*/ 203405 w 3446223"/>
              <a:gd name="connsiteY15" fmla="*/ 1220404 h 1220404"/>
              <a:gd name="connsiteX16" fmla="*/ 0 w 3446223"/>
              <a:gd name="connsiteY16" fmla="*/ 1016999 h 1220404"/>
              <a:gd name="connsiteX17" fmla="*/ 0 w 3446223"/>
              <a:gd name="connsiteY17" fmla="*/ 1017003 h 1220404"/>
              <a:gd name="connsiteX18" fmla="*/ 0 w 3446223"/>
              <a:gd name="connsiteY18" fmla="*/ 711902 h 1220404"/>
              <a:gd name="connsiteX19" fmla="*/ 0 w 3446223"/>
              <a:gd name="connsiteY19" fmla="*/ 711902 h 1220404"/>
              <a:gd name="connsiteX20" fmla="*/ 0 w 3446223"/>
              <a:gd name="connsiteY20" fmla="*/ 203405 h 1220404"/>
              <a:gd name="connsiteX0" fmla="*/ 0 w 3446223"/>
              <a:gd name="connsiteY0" fmla="*/ 203405 h 1446142"/>
              <a:gd name="connsiteX1" fmla="*/ 203405 w 3446223"/>
              <a:gd name="connsiteY1" fmla="*/ 0 h 1446142"/>
              <a:gd name="connsiteX2" fmla="*/ 574371 w 3446223"/>
              <a:gd name="connsiteY2" fmla="*/ 0 h 1446142"/>
              <a:gd name="connsiteX3" fmla="*/ 574371 w 3446223"/>
              <a:gd name="connsiteY3" fmla="*/ 0 h 1446142"/>
              <a:gd name="connsiteX4" fmla="*/ 1435926 w 3446223"/>
              <a:gd name="connsiteY4" fmla="*/ 0 h 1446142"/>
              <a:gd name="connsiteX5" fmla="*/ 3242818 w 3446223"/>
              <a:gd name="connsiteY5" fmla="*/ 0 h 1446142"/>
              <a:gd name="connsiteX6" fmla="*/ 3446223 w 3446223"/>
              <a:gd name="connsiteY6" fmla="*/ 203405 h 1446142"/>
              <a:gd name="connsiteX7" fmla="*/ 3446223 w 3446223"/>
              <a:gd name="connsiteY7" fmla="*/ 711902 h 1446142"/>
              <a:gd name="connsiteX8" fmla="*/ 3446223 w 3446223"/>
              <a:gd name="connsiteY8" fmla="*/ 711902 h 1446142"/>
              <a:gd name="connsiteX9" fmla="*/ 3446223 w 3446223"/>
              <a:gd name="connsiteY9" fmla="*/ 1017003 h 1446142"/>
              <a:gd name="connsiteX10" fmla="*/ 3446223 w 3446223"/>
              <a:gd name="connsiteY10" fmla="*/ 1016999 h 1446142"/>
              <a:gd name="connsiteX11" fmla="*/ 3242818 w 3446223"/>
              <a:gd name="connsiteY11" fmla="*/ 1220404 h 1446142"/>
              <a:gd name="connsiteX12" fmla="*/ 964439 w 3446223"/>
              <a:gd name="connsiteY12" fmla="*/ 1220404 h 1446142"/>
              <a:gd name="connsiteX13" fmla="*/ 155321 w 3446223"/>
              <a:gd name="connsiteY13" fmla="*/ 1446142 h 1446142"/>
              <a:gd name="connsiteX14" fmla="*/ 574371 w 3446223"/>
              <a:gd name="connsiteY14" fmla="*/ 1220404 h 1446142"/>
              <a:gd name="connsiteX15" fmla="*/ 203405 w 3446223"/>
              <a:gd name="connsiteY15" fmla="*/ 1220404 h 1446142"/>
              <a:gd name="connsiteX16" fmla="*/ 0 w 3446223"/>
              <a:gd name="connsiteY16" fmla="*/ 1016999 h 1446142"/>
              <a:gd name="connsiteX17" fmla="*/ 0 w 3446223"/>
              <a:gd name="connsiteY17" fmla="*/ 1017003 h 1446142"/>
              <a:gd name="connsiteX18" fmla="*/ 0 w 3446223"/>
              <a:gd name="connsiteY18" fmla="*/ 711902 h 1446142"/>
              <a:gd name="connsiteX19" fmla="*/ 0 w 3446223"/>
              <a:gd name="connsiteY19" fmla="*/ 711902 h 1446142"/>
              <a:gd name="connsiteX20" fmla="*/ 0 w 3446223"/>
              <a:gd name="connsiteY20" fmla="*/ 203405 h 14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6223" h="1446142">
                <a:moveTo>
                  <a:pt x="0" y="203405"/>
                </a:moveTo>
                <a:cubicBezTo>
                  <a:pt x="0" y="91068"/>
                  <a:pt x="91068" y="0"/>
                  <a:pt x="203405" y="0"/>
                </a:cubicBezTo>
                <a:lnTo>
                  <a:pt x="574371" y="0"/>
                </a:lnTo>
                <a:lnTo>
                  <a:pt x="574371" y="0"/>
                </a:lnTo>
                <a:lnTo>
                  <a:pt x="1435926" y="0"/>
                </a:lnTo>
                <a:lnTo>
                  <a:pt x="3242818" y="0"/>
                </a:lnTo>
                <a:cubicBezTo>
                  <a:pt x="3355155" y="0"/>
                  <a:pt x="3446223" y="91068"/>
                  <a:pt x="3446223" y="203405"/>
                </a:cubicBezTo>
                <a:lnTo>
                  <a:pt x="3446223" y="711902"/>
                </a:lnTo>
                <a:lnTo>
                  <a:pt x="3446223" y="711902"/>
                </a:lnTo>
                <a:lnTo>
                  <a:pt x="3446223" y="1017003"/>
                </a:lnTo>
                <a:lnTo>
                  <a:pt x="3446223" y="1016999"/>
                </a:lnTo>
                <a:cubicBezTo>
                  <a:pt x="3446223" y="1129336"/>
                  <a:pt x="3355155" y="1220404"/>
                  <a:pt x="3242818" y="1220404"/>
                </a:cubicBezTo>
                <a:lnTo>
                  <a:pt x="964439" y="1220404"/>
                </a:lnTo>
                <a:lnTo>
                  <a:pt x="155321" y="1446142"/>
                </a:lnTo>
                <a:lnTo>
                  <a:pt x="574371" y="1220404"/>
                </a:lnTo>
                <a:lnTo>
                  <a:pt x="203405" y="1220404"/>
                </a:lnTo>
                <a:cubicBezTo>
                  <a:pt x="91068" y="1220404"/>
                  <a:pt x="0" y="1129336"/>
                  <a:pt x="0" y="1016999"/>
                </a:cubicBezTo>
                <a:lnTo>
                  <a:pt x="0" y="1017003"/>
                </a:lnTo>
                <a:lnTo>
                  <a:pt x="0" y="711902"/>
                </a:lnTo>
                <a:lnTo>
                  <a:pt x="0" y="711902"/>
                </a:lnTo>
                <a:lnTo>
                  <a:pt x="0" y="203405"/>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xmlns="" id="{8676AA87-F0F0-41A1-A4B1-DA7D00FB9EBC}"/>
              </a:ext>
            </a:extLst>
          </p:cNvPr>
          <p:cNvSpPr>
            <a:spLocks noGrp="1"/>
          </p:cNvSpPr>
          <p:nvPr>
            <p:ph type="ctrTitle"/>
          </p:nvPr>
        </p:nvSpPr>
        <p:spPr>
          <a:xfrm>
            <a:off x="464344" y="452005"/>
            <a:ext cx="4514850" cy="445294"/>
          </a:xfrm>
        </p:spPr>
        <p:txBody>
          <a:bodyPr anchor="t">
            <a:noAutofit/>
          </a:bodyPr>
          <a:lstStyle/>
          <a:p>
            <a:pPr algn="l">
              <a:lnSpc>
                <a:spcPct val="100000"/>
              </a:lnSpc>
            </a:pPr>
            <a:r>
              <a:rPr lang="en-US" sz="2000" b="1" i="0" u="none" strike="noStrike" baseline="0" dirty="0">
                <a:solidFill>
                  <a:srgbClr val="01AD47"/>
                </a:solidFill>
                <a:latin typeface="Merriweather-Bold"/>
              </a:rPr>
              <a:t>The Adventures of Rex and Yarn.</a:t>
            </a:r>
            <a:endParaRPr lang="en-IN" sz="2000" dirty="0">
              <a:solidFill>
                <a:srgbClr val="01AD47"/>
              </a:solidFill>
              <a:highlight>
                <a:srgbClr val="008000"/>
              </a:highlight>
              <a:latin typeface="Open Sans" pitchFamily="2" charset="0"/>
              <a:ea typeface="Open Sans" pitchFamily="2" charset="0"/>
              <a:cs typeface="Open Sans" pitchFamily="2" charset="0"/>
            </a:endParaRPr>
          </a:p>
        </p:txBody>
      </p:sp>
      <p:pic>
        <p:nvPicPr>
          <p:cNvPr id="7" name="Picture 6">
            <a:extLst>
              <a:ext uri="{FF2B5EF4-FFF2-40B4-BE49-F238E27FC236}">
                <a16:creationId xmlns:a16="http://schemas.microsoft.com/office/drawing/2014/main" xmlns="" id="{F92A3277-5896-4DD3-8502-10785D6D93BF}"/>
              </a:ext>
            </a:extLst>
          </p:cNvPr>
          <p:cNvPicPr>
            <a:picLocks noChangeAspect="1"/>
          </p:cNvPicPr>
          <p:nvPr/>
        </p:nvPicPr>
        <p:blipFill rotWithShape="1">
          <a:blip r:embed="rId4">
            <a:extLst>
              <a:ext uri="{28A0092B-C50C-407E-A947-70E740481C1C}">
                <a14:useLocalDpi xmlns:a14="http://schemas.microsoft.com/office/drawing/2010/main" val="0"/>
              </a:ext>
            </a:extLst>
          </a:blip>
          <a:srcRect t="35763" b="36833"/>
          <a:stretch/>
        </p:blipFill>
        <p:spPr>
          <a:xfrm>
            <a:off x="9880152" y="164069"/>
            <a:ext cx="2139476" cy="586306"/>
          </a:xfrm>
          <a:prstGeom prst="rect">
            <a:avLst/>
          </a:prstGeom>
        </p:spPr>
      </p:pic>
      <p:sp>
        <p:nvSpPr>
          <p:cNvPr id="3" name="Rectangle: Rounded Corners 2">
            <a:extLst>
              <a:ext uri="{FF2B5EF4-FFF2-40B4-BE49-F238E27FC236}">
                <a16:creationId xmlns:a16="http://schemas.microsoft.com/office/drawing/2014/main" xmlns="" id="{23E2F0BB-CE96-4E30-8D5B-7ED26846024D}"/>
              </a:ext>
            </a:extLst>
          </p:cNvPr>
          <p:cNvSpPr/>
          <p:nvPr/>
        </p:nvSpPr>
        <p:spPr>
          <a:xfrm>
            <a:off x="821531" y="4941414"/>
            <a:ext cx="10615613" cy="1395085"/>
          </a:xfrm>
          <a:prstGeom prst="roundRect">
            <a:avLst/>
          </a:prstGeom>
          <a:gradFill flip="none" rotWithShape="1">
            <a:gsLst>
              <a:gs pos="100000">
                <a:schemeClr val="bg1"/>
              </a:gs>
              <a:gs pos="0">
                <a:schemeClr val="bg1"/>
              </a:gs>
            </a:gsLst>
            <a:lin ang="13500000" scaled="1"/>
            <a:tileRect/>
          </a:gradFill>
          <a:ln w="9525">
            <a:solidFill>
              <a:schemeClr val="accent1">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13" name="TextBox 12">
            <a:extLst>
              <a:ext uri="{FF2B5EF4-FFF2-40B4-BE49-F238E27FC236}">
                <a16:creationId xmlns:a16="http://schemas.microsoft.com/office/drawing/2014/main" xmlns="" id="{1A2F4767-4165-4C24-8B06-7B901E536D6B}"/>
              </a:ext>
            </a:extLst>
          </p:cNvPr>
          <p:cNvSpPr txBox="1"/>
          <p:nvPr/>
        </p:nvSpPr>
        <p:spPr>
          <a:xfrm>
            <a:off x="1206950" y="5119427"/>
            <a:ext cx="10230194" cy="966483"/>
          </a:xfrm>
          <a:prstGeom prst="rect">
            <a:avLst/>
          </a:prstGeom>
          <a:noFill/>
        </p:spPr>
        <p:txBody>
          <a:bodyPr wrap="square" rtlCol="0">
            <a:spAutoFit/>
          </a:bodyPr>
          <a:lstStyle/>
          <a:p>
            <a:pPr algn="l">
              <a:lnSpc>
                <a:spcPct val="150000"/>
              </a:lnSpc>
            </a:pPr>
            <a:r>
              <a:rPr lang="en-US" sz="2000" b="1" i="0" u="none" strike="noStrike" baseline="0" dirty="0">
                <a:solidFill>
                  <a:schemeClr val="accent1">
                    <a:lumMod val="75000"/>
                  </a:schemeClr>
                </a:solidFill>
                <a:latin typeface="Open Sans" pitchFamily="2" charset="0"/>
                <a:ea typeface="Open Sans" pitchFamily="2" charset="0"/>
                <a:cs typeface="Open Sans" pitchFamily="2" charset="0"/>
              </a:rPr>
              <a:t>Question for the Class: </a:t>
            </a:r>
          </a:p>
          <a:p>
            <a:pPr algn="l">
              <a:lnSpc>
                <a:spcPct val="150000"/>
              </a:lnSpc>
            </a:pPr>
            <a:r>
              <a:rPr lang="en-US" sz="2000" b="0" i="0" u="none" strike="noStrike" baseline="0" dirty="0">
                <a:solidFill>
                  <a:schemeClr val="accent1">
                    <a:lumMod val="75000"/>
                  </a:schemeClr>
                </a:solidFill>
                <a:latin typeface="Open Sans" pitchFamily="2" charset="0"/>
                <a:ea typeface="Open Sans" pitchFamily="2" charset="0"/>
                <a:cs typeface="Open Sans" pitchFamily="2" charset="0"/>
              </a:rPr>
              <a:t>How would your life be different if whatever Yarn is </a:t>
            </a:r>
            <a:r>
              <a:rPr lang="en-IN" sz="2000" b="0" i="0" u="none" strike="noStrike" baseline="0" dirty="0">
                <a:solidFill>
                  <a:schemeClr val="accent1">
                    <a:lumMod val="75000"/>
                  </a:schemeClr>
                </a:solidFill>
                <a:latin typeface="Open Sans" pitchFamily="2" charset="0"/>
                <a:ea typeface="Open Sans" pitchFamily="2" charset="0"/>
                <a:cs typeface="Open Sans" pitchFamily="2" charset="0"/>
              </a:rPr>
              <a:t>imagining happens to you??</a:t>
            </a:r>
            <a:endParaRPr lang="en-US" sz="2000" b="0" i="0" u="none" strike="noStrike" baseline="0" dirty="0">
              <a:solidFill>
                <a:schemeClr val="accent1">
                  <a:lumMod val="75000"/>
                </a:schemeClr>
              </a:solidFill>
              <a:latin typeface="Open Sans" pitchFamily="2" charset="0"/>
              <a:ea typeface="Open Sans" pitchFamily="2" charset="0"/>
              <a:cs typeface="Open Sans" pitchFamily="2" charset="0"/>
            </a:endParaRPr>
          </a:p>
        </p:txBody>
      </p:sp>
      <p:pic>
        <p:nvPicPr>
          <p:cNvPr id="15" name="Picture 14">
            <a:extLst>
              <a:ext uri="{FF2B5EF4-FFF2-40B4-BE49-F238E27FC236}">
                <a16:creationId xmlns:a16="http://schemas.microsoft.com/office/drawing/2014/main" xmlns="" id="{CB5802E7-E45C-47BB-80BC-64510DEFA9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3382" y="2815430"/>
            <a:ext cx="2517030" cy="2193247"/>
          </a:xfrm>
          <a:prstGeom prst="rect">
            <a:avLst/>
          </a:prstGeom>
        </p:spPr>
      </p:pic>
      <p:sp>
        <p:nvSpPr>
          <p:cNvPr id="11" name="Speech Bubble: Rectangle with Corners Rounded 20">
            <a:extLst>
              <a:ext uri="{FF2B5EF4-FFF2-40B4-BE49-F238E27FC236}">
                <a16:creationId xmlns:a16="http://schemas.microsoft.com/office/drawing/2014/main" xmlns="" id="{7E9AD595-4386-4386-898D-C0BB47F1D969}"/>
              </a:ext>
            </a:extLst>
          </p:cNvPr>
          <p:cNvSpPr/>
          <p:nvPr/>
        </p:nvSpPr>
        <p:spPr>
          <a:xfrm flipH="1">
            <a:off x="1653260" y="2931292"/>
            <a:ext cx="3321118" cy="1421840"/>
          </a:xfrm>
          <a:custGeom>
            <a:avLst/>
            <a:gdLst>
              <a:gd name="connsiteX0" fmla="*/ 0 w 3446223"/>
              <a:gd name="connsiteY0" fmla="*/ 203405 h 1220404"/>
              <a:gd name="connsiteX1" fmla="*/ 203405 w 3446223"/>
              <a:gd name="connsiteY1" fmla="*/ 0 h 1220404"/>
              <a:gd name="connsiteX2" fmla="*/ 574371 w 3446223"/>
              <a:gd name="connsiteY2" fmla="*/ 0 h 1220404"/>
              <a:gd name="connsiteX3" fmla="*/ 574371 w 3446223"/>
              <a:gd name="connsiteY3" fmla="*/ 0 h 1220404"/>
              <a:gd name="connsiteX4" fmla="*/ 1435926 w 3446223"/>
              <a:gd name="connsiteY4" fmla="*/ 0 h 1220404"/>
              <a:gd name="connsiteX5" fmla="*/ 3242818 w 3446223"/>
              <a:gd name="connsiteY5" fmla="*/ 0 h 1220404"/>
              <a:gd name="connsiteX6" fmla="*/ 3446223 w 3446223"/>
              <a:gd name="connsiteY6" fmla="*/ 203405 h 1220404"/>
              <a:gd name="connsiteX7" fmla="*/ 3446223 w 3446223"/>
              <a:gd name="connsiteY7" fmla="*/ 711902 h 1220404"/>
              <a:gd name="connsiteX8" fmla="*/ 3446223 w 3446223"/>
              <a:gd name="connsiteY8" fmla="*/ 711902 h 1220404"/>
              <a:gd name="connsiteX9" fmla="*/ 3446223 w 3446223"/>
              <a:gd name="connsiteY9" fmla="*/ 1017003 h 1220404"/>
              <a:gd name="connsiteX10" fmla="*/ 3446223 w 3446223"/>
              <a:gd name="connsiteY10" fmla="*/ 1016999 h 1220404"/>
              <a:gd name="connsiteX11" fmla="*/ 3242818 w 3446223"/>
              <a:gd name="connsiteY11" fmla="*/ 1220404 h 1220404"/>
              <a:gd name="connsiteX12" fmla="*/ 1435926 w 3446223"/>
              <a:gd name="connsiteY12" fmla="*/ 1220404 h 1220404"/>
              <a:gd name="connsiteX13" fmla="*/ 155321 w 3446223"/>
              <a:gd name="connsiteY13" fmla="*/ 1446142 h 1220404"/>
              <a:gd name="connsiteX14" fmla="*/ 574371 w 3446223"/>
              <a:gd name="connsiteY14" fmla="*/ 1220404 h 1220404"/>
              <a:gd name="connsiteX15" fmla="*/ 203405 w 3446223"/>
              <a:gd name="connsiteY15" fmla="*/ 1220404 h 1220404"/>
              <a:gd name="connsiteX16" fmla="*/ 0 w 3446223"/>
              <a:gd name="connsiteY16" fmla="*/ 1016999 h 1220404"/>
              <a:gd name="connsiteX17" fmla="*/ 0 w 3446223"/>
              <a:gd name="connsiteY17" fmla="*/ 1017003 h 1220404"/>
              <a:gd name="connsiteX18" fmla="*/ 0 w 3446223"/>
              <a:gd name="connsiteY18" fmla="*/ 711902 h 1220404"/>
              <a:gd name="connsiteX19" fmla="*/ 0 w 3446223"/>
              <a:gd name="connsiteY19" fmla="*/ 711902 h 1220404"/>
              <a:gd name="connsiteX20" fmla="*/ 0 w 3446223"/>
              <a:gd name="connsiteY20" fmla="*/ 203405 h 1220404"/>
              <a:gd name="connsiteX0" fmla="*/ 0 w 3446223"/>
              <a:gd name="connsiteY0" fmla="*/ 203405 h 1446142"/>
              <a:gd name="connsiteX1" fmla="*/ 203405 w 3446223"/>
              <a:gd name="connsiteY1" fmla="*/ 0 h 1446142"/>
              <a:gd name="connsiteX2" fmla="*/ 574371 w 3446223"/>
              <a:gd name="connsiteY2" fmla="*/ 0 h 1446142"/>
              <a:gd name="connsiteX3" fmla="*/ 574371 w 3446223"/>
              <a:gd name="connsiteY3" fmla="*/ 0 h 1446142"/>
              <a:gd name="connsiteX4" fmla="*/ 1435926 w 3446223"/>
              <a:gd name="connsiteY4" fmla="*/ 0 h 1446142"/>
              <a:gd name="connsiteX5" fmla="*/ 3242818 w 3446223"/>
              <a:gd name="connsiteY5" fmla="*/ 0 h 1446142"/>
              <a:gd name="connsiteX6" fmla="*/ 3446223 w 3446223"/>
              <a:gd name="connsiteY6" fmla="*/ 203405 h 1446142"/>
              <a:gd name="connsiteX7" fmla="*/ 3446223 w 3446223"/>
              <a:gd name="connsiteY7" fmla="*/ 711902 h 1446142"/>
              <a:gd name="connsiteX8" fmla="*/ 3446223 w 3446223"/>
              <a:gd name="connsiteY8" fmla="*/ 711902 h 1446142"/>
              <a:gd name="connsiteX9" fmla="*/ 3446223 w 3446223"/>
              <a:gd name="connsiteY9" fmla="*/ 1017003 h 1446142"/>
              <a:gd name="connsiteX10" fmla="*/ 3446223 w 3446223"/>
              <a:gd name="connsiteY10" fmla="*/ 1016999 h 1446142"/>
              <a:gd name="connsiteX11" fmla="*/ 3242818 w 3446223"/>
              <a:gd name="connsiteY11" fmla="*/ 1220404 h 1446142"/>
              <a:gd name="connsiteX12" fmla="*/ 964439 w 3446223"/>
              <a:gd name="connsiteY12" fmla="*/ 1220404 h 1446142"/>
              <a:gd name="connsiteX13" fmla="*/ 155321 w 3446223"/>
              <a:gd name="connsiteY13" fmla="*/ 1446142 h 1446142"/>
              <a:gd name="connsiteX14" fmla="*/ 574371 w 3446223"/>
              <a:gd name="connsiteY14" fmla="*/ 1220404 h 1446142"/>
              <a:gd name="connsiteX15" fmla="*/ 203405 w 3446223"/>
              <a:gd name="connsiteY15" fmla="*/ 1220404 h 1446142"/>
              <a:gd name="connsiteX16" fmla="*/ 0 w 3446223"/>
              <a:gd name="connsiteY16" fmla="*/ 1016999 h 1446142"/>
              <a:gd name="connsiteX17" fmla="*/ 0 w 3446223"/>
              <a:gd name="connsiteY17" fmla="*/ 1017003 h 1446142"/>
              <a:gd name="connsiteX18" fmla="*/ 0 w 3446223"/>
              <a:gd name="connsiteY18" fmla="*/ 711902 h 1446142"/>
              <a:gd name="connsiteX19" fmla="*/ 0 w 3446223"/>
              <a:gd name="connsiteY19" fmla="*/ 711902 h 1446142"/>
              <a:gd name="connsiteX20" fmla="*/ 0 w 3446223"/>
              <a:gd name="connsiteY20" fmla="*/ 203405 h 14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6223" h="1446142">
                <a:moveTo>
                  <a:pt x="0" y="203405"/>
                </a:moveTo>
                <a:cubicBezTo>
                  <a:pt x="0" y="91068"/>
                  <a:pt x="91068" y="0"/>
                  <a:pt x="203405" y="0"/>
                </a:cubicBezTo>
                <a:lnTo>
                  <a:pt x="574371" y="0"/>
                </a:lnTo>
                <a:lnTo>
                  <a:pt x="574371" y="0"/>
                </a:lnTo>
                <a:lnTo>
                  <a:pt x="1435926" y="0"/>
                </a:lnTo>
                <a:lnTo>
                  <a:pt x="3242818" y="0"/>
                </a:lnTo>
                <a:cubicBezTo>
                  <a:pt x="3355155" y="0"/>
                  <a:pt x="3446223" y="91068"/>
                  <a:pt x="3446223" y="203405"/>
                </a:cubicBezTo>
                <a:lnTo>
                  <a:pt x="3446223" y="711902"/>
                </a:lnTo>
                <a:lnTo>
                  <a:pt x="3446223" y="711902"/>
                </a:lnTo>
                <a:lnTo>
                  <a:pt x="3446223" y="1017003"/>
                </a:lnTo>
                <a:lnTo>
                  <a:pt x="3446223" y="1016999"/>
                </a:lnTo>
                <a:cubicBezTo>
                  <a:pt x="3446223" y="1129336"/>
                  <a:pt x="3355155" y="1220404"/>
                  <a:pt x="3242818" y="1220404"/>
                </a:cubicBezTo>
                <a:lnTo>
                  <a:pt x="964439" y="1220404"/>
                </a:lnTo>
                <a:lnTo>
                  <a:pt x="155321" y="1446142"/>
                </a:lnTo>
                <a:lnTo>
                  <a:pt x="574371" y="1220404"/>
                </a:lnTo>
                <a:lnTo>
                  <a:pt x="203405" y="1220404"/>
                </a:lnTo>
                <a:cubicBezTo>
                  <a:pt x="91068" y="1220404"/>
                  <a:pt x="0" y="1129336"/>
                  <a:pt x="0" y="1016999"/>
                </a:cubicBezTo>
                <a:lnTo>
                  <a:pt x="0" y="1017003"/>
                </a:lnTo>
                <a:lnTo>
                  <a:pt x="0" y="711902"/>
                </a:lnTo>
                <a:lnTo>
                  <a:pt x="0" y="711902"/>
                </a:lnTo>
                <a:lnTo>
                  <a:pt x="0" y="203405"/>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Speech Bubble: Rectangle with Corners Rounded 20">
            <a:extLst>
              <a:ext uri="{FF2B5EF4-FFF2-40B4-BE49-F238E27FC236}">
                <a16:creationId xmlns:a16="http://schemas.microsoft.com/office/drawing/2014/main" xmlns="" id="{5B4F8123-BE9B-4F51-91EF-AEE44DD0EA8E}"/>
              </a:ext>
            </a:extLst>
          </p:cNvPr>
          <p:cNvSpPr/>
          <p:nvPr/>
        </p:nvSpPr>
        <p:spPr>
          <a:xfrm>
            <a:off x="6675003" y="1489018"/>
            <a:ext cx="3436114" cy="1421840"/>
          </a:xfrm>
          <a:custGeom>
            <a:avLst/>
            <a:gdLst>
              <a:gd name="connsiteX0" fmla="*/ 0 w 3446223"/>
              <a:gd name="connsiteY0" fmla="*/ 203405 h 1220404"/>
              <a:gd name="connsiteX1" fmla="*/ 203405 w 3446223"/>
              <a:gd name="connsiteY1" fmla="*/ 0 h 1220404"/>
              <a:gd name="connsiteX2" fmla="*/ 574371 w 3446223"/>
              <a:gd name="connsiteY2" fmla="*/ 0 h 1220404"/>
              <a:gd name="connsiteX3" fmla="*/ 574371 w 3446223"/>
              <a:gd name="connsiteY3" fmla="*/ 0 h 1220404"/>
              <a:gd name="connsiteX4" fmla="*/ 1435926 w 3446223"/>
              <a:gd name="connsiteY4" fmla="*/ 0 h 1220404"/>
              <a:gd name="connsiteX5" fmla="*/ 3242818 w 3446223"/>
              <a:gd name="connsiteY5" fmla="*/ 0 h 1220404"/>
              <a:gd name="connsiteX6" fmla="*/ 3446223 w 3446223"/>
              <a:gd name="connsiteY6" fmla="*/ 203405 h 1220404"/>
              <a:gd name="connsiteX7" fmla="*/ 3446223 w 3446223"/>
              <a:gd name="connsiteY7" fmla="*/ 711902 h 1220404"/>
              <a:gd name="connsiteX8" fmla="*/ 3446223 w 3446223"/>
              <a:gd name="connsiteY8" fmla="*/ 711902 h 1220404"/>
              <a:gd name="connsiteX9" fmla="*/ 3446223 w 3446223"/>
              <a:gd name="connsiteY9" fmla="*/ 1017003 h 1220404"/>
              <a:gd name="connsiteX10" fmla="*/ 3446223 w 3446223"/>
              <a:gd name="connsiteY10" fmla="*/ 1016999 h 1220404"/>
              <a:gd name="connsiteX11" fmla="*/ 3242818 w 3446223"/>
              <a:gd name="connsiteY11" fmla="*/ 1220404 h 1220404"/>
              <a:gd name="connsiteX12" fmla="*/ 1435926 w 3446223"/>
              <a:gd name="connsiteY12" fmla="*/ 1220404 h 1220404"/>
              <a:gd name="connsiteX13" fmla="*/ 155321 w 3446223"/>
              <a:gd name="connsiteY13" fmla="*/ 1446142 h 1220404"/>
              <a:gd name="connsiteX14" fmla="*/ 574371 w 3446223"/>
              <a:gd name="connsiteY14" fmla="*/ 1220404 h 1220404"/>
              <a:gd name="connsiteX15" fmla="*/ 203405 w 3446223"/>
              <a:gd name="connsiteY15" fmla="*/ 1220404 h 1220404"/>
              <a:gd name="connsiteX16" fmla="*/ 0 w 3446223"/>
              <a:gd name="connsiteY16" fmla="*/ 1016999 h 1220404"/>
              <a:gd name="connsiteX17" fmla="*/ 0 w 3446223"/>
              <a:gd name="connsiteY17" fmla="*/ 1017003 h 1220404"/>
              <a:gd name="connsiteX18" fmla="*/ 0 w 3446223"/>
              <a:gd name="connsiteY18" fmla="*/ 711902 h 1220404"/>
              <a:gd name="connsiteX19" fmla="*/ 0 w 3446223"/>
              <a:gd name="connsiteY19" fmla="*/ 711902 h 1220404"/>
              <a:gd name="connsiteX20" fmla="*/ 0 w 3446223"/>
              <a:gd name="connsiteY20" fmla="*/ 203405 h 1220404"/>
              <a:gd name="connsiteX0" fmla="*/ 0 w 3446223"/>
              <a:gd name="connsiteY0" fmla="*/ 203405 h 1446142"/>
              <a:gd name="connsiteX1" fmla="*/ 203405 w 3446223"/>
              <a:gd name="connsiteY1" fmla="*/ 0 h 1446142"/>
              <a:gd name="connsiteX2" fmla="*/ 574371 w 3446223"/>
              <a:gd name="connsiteY2" fmla="*/ 0 h 1446142"/>
              <a:gd name="connsiteX3" fmla="*/ 574371 w 3446223"/>
              <a:gd name="connsiteY3" fmla="*/ 0 h 1446142"/>
              <a:gd name="connsiteX4" fmla="*/ 1435926 w 3446223"/>
              <a:gd name="connsiteY4" fmla="*/ 0 h 1446142"/>
              <a:gd name="connsiteX5" fmla="*/ 3242818 w 3446223"/>
              <a:gd name="connsiteY5" fmla="*/ 0 h 1446142"/>
              <a:gd name="connsiteX6" fmla="*/ 3446223 w 3446223"/>
              <a:gd name="connsiteY6" fmla="*/ 203405 h 1446142"/>
              <a:gd name="connsiteX7" fmla="*/ 3446223 w 3446223"/>
              <a:gd name="connsiteY7" fmla="*/ 711902 h 1446142"/>
              <a:gd name="connsiteX8" fmla="*/ 3446223 w 3446223"/>
              <a:gd name="connsiteY8" fmla="*/ 711902 h 1446142"/>
              <a:gd name="connsiteX9" fmla="*/ 3446223 w 3446223"/>
              <a:gd name="connsiteY9" fmla="*/ 1017003 h 1446142"/>
              <a:gd name="connsiteX10" fmla="*/ 3446223 w 3446223"/>
              <a:gd name="connsiteY10" fmla="*/ 1016999 h 1446142"/>
              <a:gd name="connsiteX11" fmla="*/ 3242818 w 3446223"/>
              <a:gd name="connsiteY11" fmla="*/ 1220404 h 1446142"/>
              <a:gd name="connsiteX12" fmla="*/ 964439 w 3446223"/>
              <a:gd name="connsiteY12" fmla="*/ 1220404 h 1446142"/>
              <a:gd name="connsiteX13" fmla="*/ 155321 w 3446223"/>
              <a:gd name="connsiteY13" fmla="*/ 1446142 h 1446142"/>
              <a:gd name="connsiteX14" fmla="*/ 574371 w 3446223"/>
              <a:gd name="connsiteY14" fmla="*/ 1220404 h 1446142"/>
              <a:gd name="connsiteX15" fmla="*/ 203405 w 3446223"/>
              <a:gd name="connsiteY15" fmla="*/ 1220404 h 1446142"/>
              <a:gd name="connsiteX16" fmla="*/ 0 w 3446223"/>
              <a:gd name="connsiteY16" fmla="*/ 1016999 h 1446142"/>
              <a:gd name="connsiteX17" fmla="*/ 0 w 3446223"/>
              <a:gd name="connsiteY17" fmla="*/ 1017003 h 1446142"/>
              <a:gd name="connsiteX18" fmla="*/ 0 w 3446223"/>
              <a:gd name="connsiteY18" fmla="*/ 711902 h 1446142"/>
              <a:gd name="connsiteX19" fmla="*/ 0 w 3446223"/>
              <a:gd name="connsiteY19" fmla="*/ 711902 h 1446142"/>
              <a:gd name="connsiteX20" fmla="*/ 0 w 3446223"/>
              <a:gd name="connsiteY20" fmla="*/ 203405 h 14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6223" h="1446142">
                <a:moveTo>
                  <a:pt x="0" y="203405"/>
                </a:moveTo>
                <a:cubicBezTo>
                  <a:pt x="0" y="91068"/>
                  <a:pt x="91068" y="0"/>
                  <a:pt x="203405" y="0"/>
                </a:cubicBezTo>
                <a:lnTo>
                  <a:pt x="574371" y="0"/>
                </a:lnTo>
                <a:lnTo>
                  <a:pt x="574371" y="0"/>
                </a:lnTo>
                <a:lnTo>
                  <a:pt x="1435926" y="0"/>
                </a:lnTo>
                <a:lnTo>
                  <a:pt x="3242818" y="0"/>
                </a:lnTo>
                <a:cubicBezTo>
                  <a:pt x="3355155" y="0"/>
                  <a:pt x="3446223" y="91068"/>
                  <a:pt x="3446223" y="203405"/>
                </a:cubicBezTo>
                <a:lnTo>
                  <a:pt x="3446223" y="711902"/>
                </a:lnTo>
                <a:lnTo>
                  <a:pt x="3446223" y="711902"/>
                </a:lnTo>
                <a:lnTo>
                  <a:pt x="3446223" y="1017003"/>
                </a:lnTo>
                <a:lnTo>
                  <a:pt x="3446223" y="1016999"/>
                </a:lnTo>
                <a:cubicBezTo>
                  <a:pt x="3446223" y="1129336"/>
                  <a:pt x="3355155" y="1220404"/>
                  <a:pt x="3242818" y="1220404"/>
                </a:cubicBezTo>
                <a:lnTo>
                  <a:pt x="964439" y="1220404"/>
                </a:lnTo>
                <a:lnTo>
                  <a:pt x="155321" y="1446142"/>
                </a:lnTo>
                <a:lnTo>
                  <a:pt x="574371" y="1220404"/>
                </a:lnTo>
                <a:lnTo>
                  <a:pt x="203405" y="1220404"/>
                </a:lnTo>
                <a:cubicBezTo>
                  <a:pt x="91068" y="1220404"/>
                  <a:pt x="0" y="1129336"/>
                  <a:pt x="0" y="1016999"/>
                </a:cubicBezTo>
                <a:lnTo>
                  <a:pt x="0" y="1017003"/>
                </a:lnTo>
                <a:lnTo>
                  <a:pt x="0" y="711902"/>
                </a:lnTo>
                <a:lnTo>
                  <a:pt x="0" y="711902"/>
                </a:lnTo>
                <a:lnTo>
                  <a:pt x="0" y="203405"/>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Speech Bubble: Rectangle with Corners Rounded 20">
            <a:extLst>
              <a:ext uri="{FF2B5EF4-FFF2-40B4-BE49-F238E27FC236}">
                <a16:creationId xmlns:a16="http://schemas.microsoft.com/office/drawing/2014/main" xmlns="" id="{68768C3A-2CD8-40DA-9D37-4D761B23BC61}"/>
              </a:ext>
            </a:extLst>
          </p:cNvPr>
          <p:cNvSpPr/>
          <p:nvPr/>
        </p:nvSpPr>
        <p:spPr>
          <a:xfrm>
            <a:off x="7288311" y="3104216"/>
            <a:ext cx="3436114" cy="1447611"/>
          </a:xfrm>
          <a:custGeom>
            <a:avLst/>
            <a:gdLst>
              <a:gd name="connsiteX0" fmla="*/ 0 w 3446223"/>
              <a:gd name="connsiteY0" fmla="*/ 203405 h 1220404"/>
              <a:gd name="connsiteX1" fmla="*/ 203405 w 3446223"/>
              <a:gd name="connsiteY1" fmla="*/ 0 h 1220404"/>
              <a:gd name="connsiteX2" fmla="*/ 574371 w 3446223"/>
              <a:gd name="connsiteY2" fmla="*/ 0 h 1220404"/>
              <a:gd name="connsiteX3" fmla="*/ 574371 w 3446223"/>
              <a:gd name="connsiteY3" fmla="*/ 0 h 1220404"/>
              <a:gd name="connsiteX4" fmla="*/ 1435926 w 3446223"/>
              <a:gd name="connsiteY4" fmla="*/ 0 h 1220404"/>
              <a:gd name="connsiteX5" fmla="*/ 3242818 w 3446223"/>
              <a:gd name="connsiteY5" fmla="*/ 0 h 1220404"/>
              <a:gd name="connsiteX6" fmla="*/ 3446223 w 3446223"/>
              <a:gd name="connsiteY6" fmla="*/ 203405 h 1220404"/>
              <a:gd name="connsiteX7" fmla="*/ 3446223 w 3446223"/>
              <a:gd name="connsiteY7" fmla="*/ 711902 h 1220404"/>
              <a:gd name="connsiteX8" fmla="*/ 3446223 w 3446223"/>
              <a:gd name="connsiteY8" fmla="*/ 711902 h 1220404"/>
              <a:gd name="connsiteX9" fmla="*/ 3446223 w 3446223"/>
              <a:gd name="connsiteY9" fmla="*/ 1017003 h 1220404"/>
              <a:gd name="connsiteX10" fmla="*/ 3446223 w 3446223"/>
              <a:gd name="connsiteY10" fmla="*/ 1016999 h 1220404"/>
              <a:gd name="connsiteX11" fmla="*/ 3242818 w 3446223"/>
              <a:gd name="connsiteY11" fmla="*/ 1220404 h 1220404"/>
              <a:gd name="connsiteX12" fmla="*/ 1435926 w 3446223"/>
              <a:gd name="connsiteY12" fmla="*/ 1220404 h 1220404"/>
              <a:gd name="connsiteX13" fmla="*/ 155321 w 3446223"/>
              <a:gd name="connsiteY13" fmla="*/ 1446142 h 1220404"/>
              <a:gd name="connsiteX14" fmla="*/ 574371 w 3446223"/>
              <a:gd name="connsiteY14" fmla="*/ 1220404 h 1220404"/>
              <a:gd name="connsiteX15" fmla="*/ 203405 w 3446223"/>
              <a:gd name="connsiteY15" fmla="*/ 1220404 h 1220404"/>
              <a:gd name="connsiteX16" fmla="*/ 0 w 3446223"/>
              <a:gd name="connsiteY16" fmla="*/ 1016999 h 1220404"/>
              <a:gd name="connsiteX17" fmla="*/ 0 w 3446223"/>
              <a:gd name="connsiteY17" fmla="*/ 1017003 h 1220404"/>
              <a:gd name="connsiteX18" fmla="*/ 0 w 3446223"/>
              <a:gd name="connsiteY18" fmla="*/ 711902 h 1220404"/>
              <a:gd name="connsiteX19" fmla="*/ 0 w 3446223"/>
              <a:gd name="connsiteY19" fmla="*/ 711902 h 1220404"/>
              <a:gd name="connsiteX20" fmla="*/ 0 w 3446223"/>
              <a:gd name="connsiteY20" fmla="*/ 203405 h 1220404"/>
              <a:gd name="connsiteX0" fmla="*/ 0 w 3446223"/>
              <a:gd name="connsiteY0" fmla="*/ 203405 h 1446142"/>
              <a:gd name="connsiteX1" fmla="*/ 203405 w 3446223"/>
              <a:gd name="connsiteY1" fmla="*/ 0 h 1446142"/>
              <a:gd name="connsiteX2" fmla="*/ 574371 w 3446223"/>
              <a:gd name="connsiteY2" fmla="*/ 0 h 1446142"/>
              <a:gd name="connsiteX3" fmla="*/ 574371 w 3446223"/>
              <a:gd name="connsiteY3" fmla="*/ 0 h 1446142"/>
              <a:gd name="connsiteX4" fmla="*/ 1435926 w 3446223"/>
              <a:gd name="connsiteY4" fmla="*/ 0 h 1446142"/>
              <a:gd name="connsiteX5" fmla="*/ 3242818 w 3446223"/>
              <a:gd name="connsiteY5" fmla="*/ 0 h 1446142"/>
              <a:gd name="connsiteX6" fmla="*/ 3446223 w 3446223"/>
              <a:gd name="connsiteY6" fmla="*/ 203405 h 1446142"/>
              <a:gd name="connsiteX7" fmla="*/ 3446223 w 3446223"/>
              <a:gd name="connsiteY7" fmla="*/ 711902 h 1446142"/>
              <a:gd name="connsiteX8" fmla="*/ 3446223 w 3446223"/>
              <a:gd name="connsiteY8" fmla="*/ 711902 h 1446142"/>
              <a:gd name="connsiteX9" fmla="*/ 3446223 w 3446223"/>
              <a:gd name="connsiteY9" fmla="*/ 1017003 h 1446142"/>
              <a:gd name="connsiteX10" fmla="*/ 3446223 w 3446223"/>
              <a:gd name="connsiteY10" fmla="*/ 1016999 h 1446142"/>
              <a:gd name="connsiteX11" fmla="*/ 3242818 w 3446223"/>
              <a:gd name="connsiteY11" fmla="*/ 1220404 h 1446142"/>
              <a:gd name="connsiteX12" fmla="*/ 964439 w 3446223"/>
              <a:gd name="connsiteY12" fmla="*/ 1220404 h 1446142"/>
              <a:gd name="connsiteX13" fmla="*/ 155321 w 3446223"/>
              <a:gd name="connsiteY13" fmla="*/ 1446142 h 1446142"/>
              <a:gd name="connsiteX14" fmla="*/ 574371 w 3446223"/>
              <a:gd name="connsiteY14" fmla="*/ 1220404 h 1446142"/>
              <a:gd name="connsiteX15" fmla="*/ 203405 w 3446223"/>
              <a:gd name="connsiteY15" fmla="*/ 1220404 h 1446142"/>
              <a:gd name="connsiteX16" fmla="*/ 0 w 3446223"/>
              <a:gd name="connsiteY16" fmla="*/ 1016999 h 1446142"/>
              <a:gd name="connsiteX17" fmla="*/ 0 w 3446223"/>
              <a:gd name="connsiteY17" fmla="*/ 1017003 h 1446142"/>
              <a:gd name="connsiteX18" fmla="*/ 0 w 3446223"/>
              <a:gd name="connsiteY18" fmla="*/ 711902 h 1446142"/>
              <a:gd name="connsiteX19" fmla="*/ 0 w 3446223"/>
              <a:gd name="connsiteY19" fmla="*/ 711902 h 1446142"/>
              <a:gd name="connsiteX20" fmla="*/ 0 w 3446223"/>
              <a:gd name="connsiteY20" fmla="*/ 203405 h 14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6223" h="1446142">
                <a:moveTo>
                  <a:pt x="0" y="203405"/>
                </a:moveTo>
                <a:cubicBezTo>
                  <a:pt x="0" y="91068"/>
                  <a:pt x="91068" y="0"/>
                  <a:pt x="203405" y="0"/>
                </a:cubicBezTo>
                <a:lnTo>
                  <a:pt x="574371" y="0"/>
                </a:lnTo>
                <a:lnTo>
                  <a:pt x="574371" y="0"/>
                </a:lnTo>
                <a:lnTo>
                  <a:pt x="1435926" y="0"/>
                </a:lnTo>
                <a:lnTo>
                  <a:pt x="3242818" y="0"/>
                </a:lnTo>
                <a:cubicBezTo>
                  <a:pt x="3355155" y="0"/>
                  <a:pt x="3446223" y="91068"/>
                  <a:pt x="3446223" y="203405"/>
                </a:cubicBezTo>
                <a:lnTo>
                  <a:pt x="3446223" y="711902"/>
                </a:lnTo>
                <a:lnTo>
                  <a:pt x="3446223" y="711902"/>
                </a:lnTo>
                <a:lnTo>
                  <a:pt x="3446223" y="1017003"/>
                </a:lnTo>
                <a:lnTo>
                  <a:pt x="3446223" y="1016999"/>
                </a:lnTo>
                <a:cubicBezTo>
                  <a:pt x="3446223" y="1129336"/>
                  <a:pt x="3355155" y="1220404"/>
                  <a:pt x="3242818" y="1220404"/>
                </a:cubicBezTo>
                <a:lnTo>
                  <a:pt x="964439" y="1220404"/>
                </a:lnTo>
                <a:lnTo>
                  <a:pt x="155321" y="1446142"/>
                </a:lnTo>
                <a:lnTo>
                  <a:pt x="574371" y="1220404"/>
                </a:lnTo>
                <a:lnTo>
                  <a:pt x="203405" y="1220404"/>
                </a:lnTo>
                <a:cubicBezTo>
                  <a:pt x="91068" y="1220404"/>
                  <a:pt x="0" y="1129336"/>
                  <a:pt x="0" y="1016999"/>
                </a:cubicBezTo>
                <a:lnTo>
                  <a:pt x="0" y="1017003"/>
                </a:lnTo>
                <a:lnTo>
                  <a:pt x="0" y="711902"/>
                </a:lnTo>
                <a:lnTo>
                  <a:pt x="0" y="711902"/>
                </a:lnTo>
                <a:lnTo>
                  <a:pt x="0" y="203405"/>
                </a:lnTo>
                <a:close/>
              </a:path>
            </a:pathLst>
          </a:cu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xmlns="" id="{245EAC34-AAFF-422F-A6CA-217A7D9D36DD}"/>
              </a:ext>
            </a:extLst>
          </p:cNvPr>
          <p:cNvSpPr txBox="1"/>
          <p:nvPr/>
        </p:nvSpPr>
        <p:spPr>
          <a:xfrm>
            <a:off x="2080883" y="1497076"/>
            <a:ext cx="2954595" cy="847283"/>
          </a:xfrm>
          <a:prstGeom prst="rect">
            <a:avLst/>
          </a:prstGeom>
          <a:noFill/>
        </p:spPr>
        <p:txBody>
          <a:bodyPr wrap="square" rtlCol="0">
            <a:spAutoFit/>
          </a:bodyPr>
          <a:lstStyle/>
          <a:p>
            <a:pPr>
              <a:lnSpc>
                <a:spcPts val="2000"/>
              </a:lnSpc>
            </a:pPr>
            <a:r>
              <a:rPr lang="en-US" sz="1500" dirty="0">
                <a:latin typeface="Open Sans" pitchFamily="2" charset="0"/>
                <a:ea typeface="Open Sans" pitchFamily="2" charset="0"/>
                <a:cs typeface="Open Sans" pitchFamily="2" charset="0"/>
              </a:rPr>
              <a:t>What if I fall off the planet and the mountains of t-shirts take over the earth?</a:t>
            </a:r>
          </a:p>
        </p:txBody>
      </p:sp>
      <p:sp>
        <p:nvSpPr>
          <p:cNvPr id="24" name="TextBox 23">
            <a:extLst>
              <a:ext uri="{FF2B5EF4-FFF2-40B4-BE49-F238E27FC236}">
                <a16:creationId xmlns:a16="http://schemas.microsoft.com/office/drawing/2014/main" xmlns="" id="{FFEEF668-F647-48DB-82AD-748A0CBB910E}"/>
              </a:ext>
            </a:extLst>
          </p:cNvPr>
          <p:cNvSpPr txBox="1"/>
          <p:nvPr/>
        </p:nvSpPr>
        <p:spPr>
          <a:xfrm>
            <a:off x="1814957" y="3128022"/>
            <a:ext cx="2997724" cy="847283"/>
          </a:xfrm>
          <a:prstGeom prst="rect">
            <a:avLst/>
          </a:prstGeom>
          <a:noFill/>
        </p:spPr>
        <p:txBody>
          <a:bodyPr wrap="square" rtlCol="0">
            <a:spAutoFit/>
          </a:bodyPr>
          <a:lstStyle/>
          <a:p>
            <a:pPr>
              <a:lnSpc>
                <a:spcPts val="2000"/>
              </a:lnSpc>
            </a:pPr>
            <a:r>
              <a:rPr lang="en-US" sz="1500" dirty="0">
                <a:latin typeface="Open Sans" pitchFamily="2" charset="0"/>
                <a:ea typeface="Open Sans" pitchFamily="2" charset="0"/>
                <a:cs typeface="Open Sans" pitchFamily="2" charset="0"/>
              </a:rPr>
              <a:t>What if I have to sleep in my room on top of icky, stinky piles of socks?</a:t>
            </a:r>
          </a:p>
        </p:txBody>
      </p:sp>
      <p:sp>
        <p:nvSpPr>
          <p:cNvPr id="25" name="TextBox 24">
            <a:extLst>
              <a:ext uri="{FF2B5EF4-FFF2-40B4-BE49-F238E27FC236}">
                <a16:creationId xmlns:a16="http://schemas.microsoft.com/office/drawing/2014/main" xmlns="" id="{0A76C242-F54A-4A69-A5CD-7511A563D4F3}"/>
              </a:ext>
            </a:extLst>
          </p:cNvPr>
          <p:cNvSpPr txBox="1"/>
          <p:nvPr/>
        </p:nvSpPr>
        <p:spPr>
          <a:xfrm>
            <a:off x="6897234" y="1682376"/>
            <a:ext cx="2997724" cy="847283"/>
          </a:xfrm>
          <a:prstGeom prst="rect">
            <a:avLst/>
          </a:prstGeom>
          <a:noFill/>
        </p:spPr>
        <p:txBody>
          <a:bodyPr wrap="square" rtlCol="0">
            <a:spAutoFit/>
          </a:bodyPr>
          <a:lstStyle/>
          <a:p>
            <a:pPr>
              <a:lnSpc>
                <a:spcPts val="2000"/>
              </a:lnSpc>
            </a:pPr>
            <a:r>
              <a:rPr lang="en-US" sz="1500" dirty="0">
                <a:latin typeface="Open Sans" pitchFamily="2" charset="0"/>
                <a:ea typeface="Open Sans" pitchFamily="2" charset="0"/>
                <a:cs typeface="Open Sans" pitchFamily="2" charset="0"/>
              </a:rPr>
              <a:t>What if I can't ride my bike anymore 'coz the roads are covered with pants?</a:t>
            </a:r>
          </a:p>
        </p:txBody>
      </p:sp>
      <p:sp>
        <p:nvSpPr>
          <p:cNvPr id="29" name="TextBox 28">
            <a:extLst>
              <a:ext uri="{FF2B5EF4-FFF2-40B4-BE49-F238E27FC236}">
                <a16:creationId xmlns:a16="http://schemas.microsoft.com/office/drawing/2014/main" xmlns="" id="{BAA58BFD-3E83-4B69-807E-76CA39879382}"/>
              </a:ext>
            </a:extLst>
          </p:cNvPr>
          <p:cNvSpPr txBox="1"/>
          <p:nvPr/>
        </p:nvSpPr>
        <p:spPr>
          <a:xfrm>
            <a:off x="7379318" y="3176044"/>
            <a:ext cx="3345107" cy="1103764"/>
          </a:xfrm>
          <a:prstGeom prst="rect">
            <a:avLst/>
          </a:prstGeom>
          <a:noFill/>
        </p:spPr>
        <p:txBody>
          <a:bodyPr wrap="square" rtlCol="0">
            <a:spAutoFit/>
          </a:bodyPr>
          <a:lstStyle/>
          <a:p>
            <a:pPr>
              <a:lnSpc>
                <a:spcPts val="2000"/>
              </a:lnSpc>
            </a:pPr>
            <a:r>
              <a:rPr lang="en-US" sz="1500" dirty="0">
                <a:latin typeface="Open Sans" pitchFamily="2" charset="0"/>
                <a:ea typeface="Open Sans" pitchFamily="2" charset="0"/>
                <a:cs typeface="Open Sans" pitchFamily="2" charset="0"/>
              </a:rPr>
              <a:t>What if I can't play in the park because the slides and the monkey bars are covered </a:t>
            </a:r>
            <a:r>
              <a:rPr lang="en-IN" sz="1500" dirty="0">
                <a:latin typeface="Open Sans" pitchFamily="2" charset="0"/>
                <a:ea typeface="Open Sans" pitchFamily="2" charset="0"/>
                <a:cs typeface="Open Sans" pitchFamily="2" charset="0"/>
              </a:rPr>
              <a:t>in scarves and sweaters?</a:t>
            </a:r>
            <a:endParaRPr lang="en-US" sz="15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8339816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900"/>
                                        <p:tgtEl>
                                          <p:spTgt spid="20"/>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9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9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900"/>
                                        <p:tgtEl>
                                          <p:spTgt spid="29"/>
                                        </p:tgtEl>
                                      </p:cBhvr>
                                    </p:animEffect>
                                  </p:childTnLst>
                                </p:cTn>
                              </p:par>
                            </p:childTnLst>
                          </p:cTn>
                        </p:par>
                        <p:par>
                          <p:cTn id="43" fill="hold">
                            <p:stCondLst>
                              <p:cond delay="140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8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P spid="13" grpId="0"/>
      <p:bldP spid="11" grpId="0" animBg="1"/>
      <p:bldP spid="12" grpId="0" animBg="1"/>
      <p:bldP spid="14" grpId="0" animBg="1"/>
      <p:bldP spid="20" grpId="0"/>
      <p:bldP spid="24" grpId="0"/>
      <p:bldP spid="25"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TotalTime>
  <Words>892</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ArialMT</vt:lpstr>
      <vt:lpstr>Calibri</vt:lpstr>
      <vt:lpstr>Calibri Light</vt:lpstr>
      <vt:lpstr>Merriweather-Bold</vt:lpstr>
      <vt:lpstr>Open Sans</vt:lpstr>
      <vt:lpstr>Raleway-Regular</vt:lpstr>
      <vt:lpstr>Wingdings</vt:lpstr>
      <vt:lpstr>Office Theme</vt:lpstr>
      <vt:lpstr>Presents</vt:lpstr>
      <vt:lpstr>PowerPoint Presentation</vt:lpstr>
      <vt:lpstr>The Adventures of Rex and Yarn.</vt:lpstr>
      <vt:lpstr>PowerPoint Presentation</vt:lpstr>
      <vt:lpstr>PowerPoint Presentation</vt:lpstr>
      <vt:lpstr>PowerPoint Presentation</vt:lpstr>
      <vt:lpstr>PowerPoint Presentation</vt:lpstr>
      <vt:lpstr>PowerPoint Presentation</vt:lpstr>
      <vt:lpstr>The Adventures of Rex and Yarn.</vt:lpstr>
      <vt:lpstr>The Adventures of Rex and Yarn.</vt:lpstr>
      <vt:lpstr>The Adventures of Rex and Yarn.</vt:lpstr>
      <vt:lpstr>The Adventures of Rex and Yarn.</vt:lpstr>
      <vt:lpstr>The Adventures of Rex and Yarn.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Presents</dc:title>
  <dc:creator>Netrocon Digital</dc:creator>
  <cp:lastModifiedBy>Sam Satish</cp:lastModifiedBy>
  <cp:revision>14</cp:revision>
  <dcterms:created xsi:type="dcterms:W3CDTF">2022-03-15T08:48:03Z</dcterms:created>
  <dcterms:modified xsi:type="dcterms:W3CDTF">2022-03-21T18:47:22Z</dcterms:modified>
</cp:coreProperties>
</file>